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58" r:id="rId4"/>
    <p:sldId id="269" r:id="rId5"/>
    <p:sldId id="259" r:id="rId6"/>
    <p:sldId id="270" r:id="rId7"/>
    <p:sldId id="260" r:id="rId8"/>
    <p:sldId id="271" r:id="rId9"/>
    <p:sldId id="272" r:id="rId10"/>
    <p:sldId id="261" r:id="rId11"/>
    <p:sldId id="273" r:id="rId12"/>
    <p:sldId id="262" r:id="rId13"/>
    <p:sldId id="263" r:id="rId14"/>
    <p:sldId id="276" r:id="rId15"/>
    <p:sldId id="264" r:id="rId16"/>
    <p:sldId id="274" r:id="rId17"/>
    <p:sldId id="265" r:id="rId18"/>
    <p:sldId id="275" r:id="rId19"/>
    <p:sldId id="266" r:id="rId20"/>
    <p:sldId id="278" r:id="rId21"/>
    <p:sldId id="267" r:id="rId22"/>
    <p:sldId id="26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94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ata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ata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C6734-A621-43BE-BF58-1A54236845A2}" type="doc">
      <dgm:prSet loTypeId="urn:microsoft.com/office/officeart/2008/layout/TitledPictureBlocks" loCatId="picture" qsTypeId="urn:microsoft.com/office/officeart/2005/8/quickstyle/simple3" qsCatId="simple" csTypeId="urn:microsoft.com/office/officeart/2005/8/colors/accent1_2" csCatId="accent1" phldr="1"/>
      <dgm:spPr/>
      <dgm:t>
        <a:bodyPr/>
        <a:lstStyle/>
        <a:p>
          <a:endParaRPr lang="en-IN"/>
        </a:p>
      </dgm:t>
    </dgm:pt>
    <dgm:pt modelId="{10FD6091-6370-4CFF-8E75-31AE7A1E3ACF}">
      <dgm:prSet phldrT="[Text]" phldr="0"/>
      <dgm:spPr/>
      <dgm:t>
        <a:bodyPr/>
        <a:lstStyle/>
        <a:p>
          <a:r>
            <a:rPr lang="en-US" dirty="0"/>
            <a:t>a)-</a:t>
          </a:r>
          <a:endParaRPr lang="en-IN" dirty="0"/>
        </a:p>
      </dgm:t>
    </dgm:pt>
    <dgm:pt modelId="{B2164307-2C87-4DC8-9C6D-96C0C6FA8EDD}" type="parTrans" cxnId="{5CB8CD93-DFB2-4D16-B5D4-1FD5FFA9A522}">
      <dgm:prSet/>
      <dgm:spPr/>
      <dgm:t>
        <a:bodyPr/>
        <a:lstStyle/>
        <a:p>
          <a:endParaRPr lang="en-IN"/>
        </a:p>
      </dgm:t>
    </dgm:pt>
    <dgm:pt modelId="{83809B12-A0CA-493E-AED8-D7617F6B1B50}" type="sibTrans" cxnId="{5CB8CD93-DFB2-4D16-B5D4-1FD5FFA9A522}">
      <dgm:prSet/>
      <dgm:spPr/>
      <dgm:t>
        <a:bodyPr/>
        <a:lstStyle/>
        <a:p>
          <a:endParaRPr lang="en-IN"/>
        </a:p>
      </dgm:t>
    </dgm:pt>
    <dgm:pt modelId="{D84A6C54-7F4D-4825-B807-FF3373A71C2A}">
      <dgm:prSet phldrT="[Text]" phldr="0"/>
      <dgm:spPr/>
      <dgm:t>
        <a:bodyPr/>
        <a:lstStyle/>
        <a:p>
          <a:r>
            <a:rPr lang="en-US" dirty="0"/>
            <a:t>b)-</a:t>
          </a:r>
          <a:endParaRPr lang="en-IN" dirty="0"/>
        </a:p>
      </dgm:t>
    </dgm:pt>
    <dgm:pt modelId="{CF0F588E-F743-4779-A9B0-AB718FF3B44B}" type="parTrans" cxnId="{FAD31048-63EF-451D-9CCF-C7A54CEBE2EE}">
      <dgm:prSet/>
      <dgm:spPr/>
      <dgm:t>
        <a:bodyPr/>
        <a:lstStyle/>
        <a:p>
          <a:endParaRPr lang="en-IN"/>
        </a:p>
      </dgm:t>
    </dgm:pt>
    <dgm:pt modelId="{91DC059A-EC2D-41D5-B8A3-D08E6B83F6F4}" type="sibTrans" cxnId="{FAD31048-63EF-451D-9CCF-C7A54CEBE2EE}">
      <dgm:prSet/>
      <dgm:spPr/>
      <dgm:t>
        <a:bodyPr/>
        <a:lstStyle/>
        <a:p>
          <a:endParaRPr lang="en-IN"/>
        </a:p>
      </dgm:t>
    </dgm:pt>
    <dgm:pt modelId="{0DE9AA38-D618-46A2-863E-7C240FB26239}">
      <dgm:prSet phldrT="[Text]" phldr="0"/>
      <dgm:spPr/>
      <dgm:t>
        <a:bodyPr/>
        <a:lstStyle/>
        <a:p>
          <a:r>
            <a:rPr lang="en-US" dirty="0"/>
            <a:t>c)-</a:t>
          </a:r>
          <a:endParaRPr lang="en-IN" dirty="0"/>
        </a:p>
      </dgm:t>
    </dgm:pt>
    <dgm:pt modelId="{C98994DF-0E4C-462F-980F-0DA37172A5BA}" type="parTrans" cxnId="{A15434B7-A179-421F-B11F-FF5D3DC5587B}">
      <dgm:prSet/>
      <dgm:spPr/>
      <dgm:t>
        <a:bodyPr/>
        <a:lstStyle/>
        <a:p>
          <a:endParaRPr lang="en-IN"/>
        </a:p>
      </dgm:t>
    </dgm:pt>
    <dgm:pt modelId="{4613A608-96E2-43B3-8408-8EF41D59CEA9}" type="sibTrans" cxnId="{A15434B7-A179-421F-B11F-FF5D3DC5587B}">
      <dgm:prSet/>
      <dgm:spPr/>
      <dgm:t>
        <a:bodyPr/>
        <a:lstStyle/>
        <a:p>
          <a:endParaRPr lang="en-IN"/>
        </a:p>
      </dgm:t>
    </dgm:pt>
    <dgm:pt modelId="{04F8E7A7-528D-4F79-A513-76BADEBF56CE}">
      <dgm:prSet phldrT="[Text]" phldr="0"/>
      <dgm:spPr/>
      <dgm:t>
        <a:bodyPr/>
        <a:lstStyle/>
        <a:p>
          <a:r>
            <a:rPr lang="en-US" dirty="0"/>
            <a:t>d)-</a:t>
          </a:r>
          <a:endParaRPr lang="en-IN" dirty="0"/>
        </a:p>
      </dgm:t>
    </dgm:pt>
    <dgm:pt modelId="{DD1DF603-076B-4F3B-8655-46865C19BAF7}" type="parTrans" cxnId="{F5D5AB39-A2BD-43AC-876C-4C592F0C25E5}">
      <dgm:prSet/>
      <dgm:spPr/>
      <dgm:t>
        <a:bodyPr/>
        <a:lstStyle/>
        <a:p>
          <a:endParaRPr lang="en-IN"/>
        </a:p>
      </dgm:t>
    </dgm:pt>
    <dgm:pt modelId="{4CCACDA3-4C36-4E40-B1F6-F3FD5765A09E}" type="sibTrans" cxnId="{F5D5AB39-A2BD-43AC-876C-4C592F0C25E5}">
      <dgm:prSet/>
      <dgm:spPr/>
      <dgm:t>
        <a:bodyPr/>
        <a:lstStyle/>
        <a:p>
          <a:endParaRPr lang="en-IN"/>
        </a:p>
      </dgm:t>
    </dgm:pt>
    <dgm:pt modelId="{7EC82BDD-0BCF-467F-9EE9-7C51CD4ED2E7}" type="pres">
      <dgm:prSet presAssocID="{A46C6734-A621-43BE-BF58-1A54236845A2}" presName="rootNode" presStyleCnt="0">
        <dgm:presLayoutVars>
          <dgm:chMax/>
          <dgm:chPref/>
          <dgm:dir/>
          <dgm:animLvl val="lvl"/>
        </dgm:presLayoutVars>
      </dgm:prSet>
      <dgm:spPr/>
    </dgm:pt>
    <dgm:pt modelId="{F0298742-C483-4370-AED0-2E3B498FF910}" type="pres">
      <dgm:prSet presAssocID="{10FD6091-6370-4CFF-8E75-31AE7A1E3ACF}" presName="composite" presStyleCnt="0"/>
      <dgm:spPr/>
    </dgm:pt>
    <dgm:pt modelId="{3D8B5554-8311-48EA-9C5C-7393CAFDB7D8}" type="pres">
      <dgm:prSet presAssocID="{10FD6091-6370-4CFF-8E75-31AE7A1E3ACF}" presName="ParentText" presStyleLbl="node1" presStyleIdx="0" presStyleCnt="4" custLinFactNeighborX="-8128" custLinFactNeighborY="-68333">
        <dgm:presLayoutVars>
          <dgm:chMax val="1"/>
          <dgm:chPref val="1"/>
          <dgm:bulletEnabled val="1"/>
        </dgm:presLayoutVars>
      </dgm:prSet>
      <dgm:spPr/>
    </dgm:pt>
    <dgm:pt modelId="{768800F9-120F-4F7F-A001-A9B4FF2FA22D}" type="pres">
      <dgm:prSet presAssocID="{10FD6091-6370-4CFF-8E75-31AE7A1E3ACF}" presName="Image" presStyleLbl="bgImgPlace1" presStyleIdx="0" presStyleCnt="4" custScaleX="191383" custScaleY="127744" custLinFactNeighborX="3884" custLinFactNeighborY="5671"/>
      <dgm:spPr>
        <a:blipFill dpi="0" rotWithShape="1">
          <a:blip xmlns:r="http://schemas.openxmlformats.org/officeDocument/2006/relationships" r:embed="rId1"/>
          <a:srcRect/>
          <a:stretch>
            <a:fillRect l="-14414" r="-25000"/>
          </a:stretch>
        </a:blipFill>
        <a:effectLst>
          <a:outerShdw blurRad="50800" dist="38100" dir="18900000" algn="bl" rotWithShape="0">
            <a:prstClr val="black">
              <a:alpha val="40000"/>
            </a:prstClr>
          </a:outerShdw>
        </a:effectLst>
      </dgm:spPr>
    </dgm:pt>
    <dgm:pt modelId="{51938966-9963-434C-A810-8FE0493AB325}" type="pres">
      <dgm:prSet presAssocID="{10FD6091-6370-4CFF-8E75-31AE7A1E3ACF}" presName="ChildText" presStyleLbl="fgAcc1" presStyleIdx="0" presStyleCnt="0">
        <dgm:presLayoutVars>
          <dgm:chMax val="0"/>
          <dgm:chPref val="0"/>
          <dgm:bulletEnabled val="1"/>
        </dgm:presLayoutVars>
      </dgm:prSet>
      <dgm:spPr/>
    </dgm:pt>
    <dgm:pt modelId="{02D95924-3F41-4C6E-9298-C7B8BD749ACA}" type="pres">
      <dgm:prSet presAssocID="{83809B12-A0CA-493E-AED8-D7617F6B1B50}" presName="sibTrans" presStyleCnt="0"/>
      <dgm:spPr/>
    </dgm:pt>
    <dgm:pt modelId="{7C0F60E4-FBD4-4F19-BB5D-611C696B4501}" type="pres">
      <dgm:prSet presAssocID="{D84A6C54-7F4D-4825-B807-FF3373A71C2A}" presName="composite" presStyleCnt="0"/>
      <dgm:spPr/>
    </dgm:pt>
    <dgm:pt modelId="{58B237F4-7320-4C9A-A2ED-1CC69C408474}" type="pres">
      <dgm:prSet presAssocID="{D84A6C54-7F4D-4825-B807-FF3373A71C2A}" presName="ParentText" presStyleLbl="node1" presStyleIdx="1" presStyleCnt="4" custLinFactNeighborX="2656" custLinFactNeighborY="-94068">
        <dgm:presLayoutVars>
          <dgm:chMax val="1"/>
          <dgm:chPref val="1"/>
          <dgm:bulletEnabled val="1"/>
        </dgm:presLayoutVars>
      </dgm:prSet>
      <dgm:spPr/>
    </dgm:pt>
    <dgm:pt modelId="{ECF3D793-D7E2-47C1-A1DD-CC6AA3B78E90}" type="pres">
      <dgm:prSet presAssocID="{D84A6C54-7F4D-4825-B807-FF3373A71C2A}" presName="Image" presStyleLbl="bgImgPlace1" presStyleIdx="1" presStyleCnt="4" custScaleX="162092" custScaleY="138293" custLinFactNeighborX="9011" custLinFactNeighborY="18698"/>
      <dgm:spPr>
        <a:blipFill dpi="0" rotWithShape="1">
          <a:blip xmlns:r="http://schemas.openxmlformats.org/officeDocument/2006/relationships" r:embed="rId2"/>
          <a:srcRect/>
          <a:stretch>
            <a:fillRect l="-12163" t="-11251" r="-37837" b="11251"/>
          </a:stretch>
        </a:blipFill>
        <a:effectLst>
          <a:outerShdw blurRad="50800" dist="38100" dir="18900000" algn="bl" rotWithShape="0">
            <a:prstClr val="black">
              <a:alpha val="40000"/>
            </a:prstClr>
          </a:outerShdw>
        </a:effectLst>
      </dgm:spPr>
    </dgm:pt>
    <dgm:pt modelId="{F98585EA-EAF2-4047-B545-FBFFD0FF21ED}" type="pres">
      <dgm:prSet presAssocID="{D84A6C54-7F4D-4825-B807-FF3373A71C2A}" presName="ChildText" presStyleLbl="fgAcc1" presStyleIdx="0" presStyleCnt="0">
        <dgm:presLayoutVars>
          <dgm:chMax val="0"/>
          <dgm:chPref val="0"/>
          <dgm:bulletEnabled val="1"/>
        </dgm:presLayoutVars>
      </dgm:prSet>
      <dgm:spPr/>
    </dgm:pt>
    <dgm:pt modelId="{A08996B1-5616-4810-BDEA-6AF39E5780F0}" type="pres">
      <dgm:prSet presAssocID="{91DC059A-EC2D-41D5-B8A3-D08E6B83F6F4}" presName="sibTrans" presStyleCnt="0"/>
      <dgm:spPr/>
    </dgm:pt>
    <dgm:pt modelId="{9FC96B16-CC7E-4296-A15A-E220090139C2}" type="pres">
      <dgm:prSet presAssocID="{0DE9AA38-D618-46A2-863E-7C240FB26239}" presName="composite" presStyleCnt="0"/>
      <dgm:spPr/>
    </dgm:pt>
    <dgm:pt modelId="{CA30BE7F-5F28-42A6-901B-C9001E952B34}" type="pres">
      <dgm:prSet presAssocID="{0DE9AA38-D618-46A2-863E-7C240FB26239}" presName="ParentText" presStyleLbl="node1" presStyleIdx="2" presStyleCnt="4" custLinFactNeighborX="451" custLinFactNeighborY="-59866">
        <dgm:presLayoutVars>
          <dgm:chMax val="1"/>
          <dgm:chPref val="1"/>
          <dgm:bulletEnabled val="1"/>
        </dgm:presLayoutVars>
      </dgm:prSet>
      <dgm:spPr/>
    </dgm:pt>
    <dgm:pt modelId="{8C864A3E-667D-486D-B02A-F2243BAC91A2}" type="pres">
      <dgm:prSet presAssocID="{0DE9AA38-D618-46A2-863E-7C240FB26239}" presName="Image" presStyleLbl="bgImgPlace1" presStyleIdx="2" presStyleCnt="4" custScaleX="158922" custScaleY="135678" custLinFactNeighborY="2620"/>
      <dgm:spPr>
        <a:blipFill dpi="0" rotWithShape="1">
          <a:blip xmlns:r="http://schemas.openxmlformats.org/officeDocument/2006/relationships" r:embed="rId3"/>
          <a:srcRect/>
          <a:stretch>
            <a:fillRect l="240" t="1398" r="-17247" b="-1398"/>
          </a:stretch>
        </a:blipFill>
        <a:effectLst>
          <a:outerShdw blurRad="50800" dist="38100" dir="18900000" algn="bl" rotWithShape="0">
            <a:prstClr val="black">
              <a:alpha val="40000"/>
            </a:prstClr>
          </a:outerShdw>
        </a:effectLst>
      </dgm:spPr>
    </dgm:pt>
    <dgm:pt modelId="{7D03BED1-05EB-4A64-B63C-7A2FBD74CE9F}" type="pres">
      <dgm:prSet presAssocID="{0DE9AA38-D618-46A2-863E-7C240FB26239}" presName="ChildText" presStyleLbl="fgAcc1" presStyleIdx="0" presStyleCnt="0">
        <dgm:presLayoutVars>
          <dgm:chMax val="0"/>
          <dgm:chPref val="0"/>
          <dgm:bulletEnabled val="1"/>
        </dgm:presLayoutVars>
      </dgm:prSet>
      <dgm:spPr/>
    </dgm:pt>
    <dgm:pt modelId="{4EDF8D17-0B92-45BA-AF03-E015BD0DE631}" type="pres">
      <dgm:prSet presAssocID="{4613A608-96E2-43B3-8408-8EF41D59CEA9}" presName="sibTrans" presStyleCnt="0"/>
      <dgm:spPr/>
    </dgm:pt>
    <dgm:pt modelId="{9CAA4259-8589-49CB-9CB0-1EAC5D78A191}" type="pres">
      <dgm:prSet presAssocID="{04F8E7A7-528D-4F79-A513-76BADEBF56CE}" presName="composite" presStyleCnt="0"/>
      <dgm:spPr/>
    </dgm:pt>
    <dgm:pt modelId="{7F0556D0-2A79-4A5A-8204-DCA093B844C9}" type="pres">
      <dgm:prSet presAssocID="{04F8E7A7-528D-4F79-A513-76BADEBF56CE}" presName="ParentText" presStyleLbl="node1" presStyleIdx="3" presStyleCnt="4" custLinFactNeighborX="-891" custLinFactNeighborY="-27741">
        <dgm:presLayoutVars>
          <dgm:chMax val="1"/>
          <dgm:chPref val="1"/>
          <dgm:bulletEnabled val="1"/>
        </dgm:presLayoutVars>
      </dgm:prSet>
      <dgm:spPr/>
    </dgm:pt>
    <dgm:pt modelId="{C961DB46-10B3-4F2F-8C4A-7D89FC569B3E}" type="pres">
      <dgm:prSet presAssocID="{04F8E7A7-528D-4F79-A513-76BADEBF56CE}" presName="Image" presStyleLbl="bgImgPlace1" presStyleIdx="3" presStyleCnt="4" custScaleX="148893" custScaleY="121649" custLinFactNeighborX="10380" custLinFactNeighborY="12584"/>
      <dgm:spPr>
        <a:blipFill dpi="0" rotWithShape="1">
          <a:blip xmlns:r="http://schemas.openxmlformats.org/officeDocument/2006/relationships" r:embed="rId4"/>
          <a:srcRect/>
          <a:stretch>
            <a:fillRect l="-21085" t="-11310" r="-28915" b="10826"/>
          </a:stretch>
        </a:blipFill>
        <a:effectLst>
          <a:outerShdw blurRad="50800" dist="38100" dir="18900000" algn="bl" rotWithShape="0">
            <a:prstClr val="black">
              <a:alpha val="40000"/>
            </a:prstClr>
          </a:outerShdw>
        </a:effectLst>
      </dgm:spPr>
    </dgm:pt>
    <dgm:pt modelId="{3C5968C2-7326-4F26-B20E-AD427FE4BC09}" type="pres">
      <dgm:prSet presAssocID="{04F8E7A7-528D-4F79-A513-76BADEBF56CE}" presName="ChildText" presStyleLbl="fgAcc1" presStyleIdx="0" presStyleCnt="0">
        <dgm:presLayoutVars>
          <dgm:chMax val="0"/>
          <dgm:chPref val="0"/>
          <dgm:bulletEnabled val="1"/>
        </dgm:presLayoutVars>
      </dgm:prSet>
      <dgm:spPr/>
    </dgm:pt>
  </dgm:ptLst>
  <dgm:cxnLst>
    <dgm:cxn modelId="{F5D5AB39-A2BD-43AC-876C-4C592F0C25E5}" srcId="{A46C6734-A621-43BE-BF58-1A54236845A2}" destId="{04F8E7A7-528D-4F79-A513-76BADEBF56CE}" srcOrd="3" destOrd="0" parTransId="{DD1DF603-076B-4F3B-8655-46865C19BAF7}" sibTransId="{4CCACDA3-4C36-4E40-B1F6-F3FD5765A09E}"/>
    <dgm:cxn modelId="{FAD31048-63EF-451D-9CCF-C7A54CEBE2EE}" srcId="{A46C6734-A621-43BE-BF58-1A54236845A2}" destId="{D84A6C54-7F4D-4825-B807-FF3373A71C2A}" srcOrd="1" destOrd="0" parTransId="{CF0F588E-F743-4779-A9B0-AB718FF3B44B}" sibTransId="{91DC059A-EC2D-41D5-B8A3-D08E6B83F6F4}"/>
    <dgm:cxn modelId="{90881D7C-3B04-4FD0-B699-44FF88315415}" type="presOf" srcId="{D84A6C54-7F4D-4825-B807-FF3373A71C2A}" destId="{58B237F4-7320-4C9A-A2ED-1CC69C408474}" srcOrd="0" destOrd="0" presId="urn:microsoft.com/office/officeart/2008/layout/TitledPictureBlocks"/>
    <dgm:cxn modelId="{2A549880-76FD-4C56-9A67-7C62E9F8DE93}" type="presOf" srcId="{10FD6091-6370-4CFF-8E75-31AE7A1E3ACF}" destId="{3D8B5554-8311-48EA-9C5C-7393CAFDB7D8}" srcOrd="0" destOrd="0" presId="urn:microsoft.com/office/officeart/2008/layout/TitledPictureBlocks"/>
    <dgm:cxn modelId="{5CB8CD93-DFB2-4D16-B5D4-1FD5FFA9A522}" srcId="{A46C6734-A621-43BE-BF58-1A54236845A2}" destId="{10FD6091-6370-4CFF-8E75-31AE7A1E3ACF}" srcOrd="0" destOrd="0" parTransId="{B2164307-2C87-4DC8-9C6D-96C0C6FA8EDD}" sibTransId="{83809B12-A0CA-493E-AED8-D7617F6B1B50}"/>
    <dgm:cxn modelId="{3D850795-844A-40E8-8D99-3546ADF8A68E}" type="presOf" srcId="{04F8E7A7-528D-4F79-A513-76BADEBF56CE}" destId="{7F0556D0-2A79-4A5A-8204-DCA093B844C9}" srcOrd="0" destOrd="0" presId="urn:microsoft.com/office/officeart/2008/layout/TitledPictureBlocks"/>
    <dgm:cxn modelId="{7F1D80A0-4A08-4345-9170-07559A417A89}" type="presOf" srcId="{A46C6734-A621-43BE-BF58-1A54236845A2}" destId="{7EC82BDD-0BCF-467F-9EE9-7C51CD4ED2E7}" srcOrd="0" destOrd="0" presId="urn:microsoft.com/office/officeart/2008/layout/TitledPictureBlocks"/>
    <dgm:cxn modelId="{A15434B7-A179-421F-B11F-FF5D3DC5587B}" srcId="{A46C6734-A621-43BE-BF58-1A54236845A2}" destId="{0DE9AA38-D618-46A2-863E-7C240FB26239}" srcOrd="2" destOrd="0" parTransId="{C98994DF-0E4C-462F-980F-0DA37172A5BA}" sibTransId="{4613A608-96E2-43B3-8408-8EF41D59CEA9}"/>
    <dgm:cxn modelId="{0B7DFBCE-32BB-4BFE-A949-257909021A7B}" type="presOf" srcId="{0DE9AA38-D618-46A2-863E-7C240FB26239}" destId="{CA30BE7F-5F28-42A6-901B-C9001E952B34}" srcOrd="0" destOrd="0" presId="urn:microsoft.com/office/officeart/2008/layout/TitledPictureBlocks"/>
    <dgm:cxn modelId="{BC855C66-E53F-41AC-BA3E-3A91C7D6AE57}" type="presParOf" srcId="{7EC82BDD-0BCF-467F-9EE9-7C51CD4ED2E7}" destId="{F0298742-C483-4370-AED0-2E3B498FF910}" srcOrd="0" destOrd="0" presId="urn:microsoft.com/office/officeart/2008/layout/TitledPictureBlocks"/>
    <dgm:cxn modelId="{8DBC6B21-5F0D-4201-91A1-8F631A9A11F2}" type="presParOf" srcId="{F0298742-C483-4370-AED0-2E3B498FF910}" destId="{3D8B5554-8311-48EA-9C5C-7393CAFDB7D8}" srcOrd="0" destOrd="0" presId="urn:microsoft.com/office/officeart/2008/layout/TitledPictureBlocks"/>
    <dgm:cxn modelId="{A37E5EC3-2906-475D-93C2-F643CCB7A13D}" type="presParOf" srcId="{F0298742-C483-4370-AED0-2E3B498FF910}" destId="{768800F9-120F-4F7F-A001-A9B4FF2FA22D}" srcOrd="1" destOrd="0" presId="urn:microsoft.com/office/officeart/2008/layout/TitledPictureBlocks"/>
    <dgm:cxn modelId="{80FF03ED-F414-49A9-AB88-25C8926C6DC2}" type="presParOf" srcId="{F0298742-C483-4370-AED0-2E3B498FF910}" destId="{51938966-9963-434C-A810-8FE0493AB325}" srcOrd="2" destOrd="0" presId="urn:microsoft.com/office/officeart/2008/layout/TitledPictureBlocks"/>
    <dgm:cxn modelId="{1DCEFE40-1151-43FE-BFA9-FE413751D74C}" type="presParOf" srcId="{7EC82BDD-0BCF-467F-9EE9-7C51CD4ED2E7}" destId="{02D95924-3F41-4C6E-9298-C7B8BD749ACA}" srcOrd="1" destOrd="0" presId="urn:microsoft.com/office/officeart/2008/layout/TitledPictureBlocks"/>
    <dgm:cxn modelId="{FB27C5CB-3035-471C-B282-9A9AF008D4CF}" type="presParOf" srcId="{7EC82BDD-0BCF-467F-9EE9-7C51CD4ED2E7}" destId="{7C0F60E4-FBD4-4F19-BB5D-611C696B4501}" srcOrd="2" destOrd="0" presId="urn:microsoft.com/office/officeart/2008/layout/TitledPictureBlocks"/>
    <dgm:cxn modelId="{C1BF5802-2594-492F-B9D0-E5637CD1FE31}" type="presParOf" srcId="{7C0F60E4-FBD4-4F19-BB5D-611C696B4501}" destId="{58B237F4-7320-4C9A-A2ED-1CC69C408474}" srcOrd="0" destOrd="0" presId="urn:microsoft.com/office/officeart/2008/layout/TitledPictureBlocks"/>
    <dgm:cxn modelId="{F1050CEB-0E7E-43E3-9E5B-A331A6792464}" type="presParOf" srcId="{7C0F60E4-FBD4-4F19-BB5D-611C696B4501}" destId="{ECF3D793-D7E2-47C1-A1DD-CC6AA3B78E90}" srcOrd="1" destOrd="0" presId="urn:microsoft.com/office/officeart/2008/layout/TitledPictureBlocks"/>
    <dgm:cxn modelId="{B238A698-2723-4CF4-A86D-CBF62D7F14E0}" type="presParOf" srcId="{7C0F60E4-FBD4-4F19-BB5D-611C696B4501}" destId="{F98585EA-EAF2-4047-B545-FBFFD0FF21ED}" srcOrd="2" destOrd="0" presId="urn:microsoft.com/office/officeart/2008/layout/TitledPictureBlocks"/>
    <dgm:cxn modelId="{4244A314-BC8A-4C9B-A2F0-F6CC6C047E4F}" type="presParOf" srcId="{7EC82BDD-0BCF-467F-9EE9-7C51CD4ED2E7}" destId="{A08996B1-5616-4810-BDEA-6AF39E5780F0}" srcOrd="3" destOrd="0" presId="urn:microsoft.com/office/officeart/2008/layout/TitledPictureBlocks"/>
    <dgm:cxn modelId="{BC4E1A06-C915-485D-B7C8-79422F0E80D8}" type="presParOf" srcId="{7EC82BDD-0BCF-467F-9EE9-7C51CD4ED2E7}" destId="{9FC96B16-CC7E-4296-A15A-E220090139C2}" srcOrd="4" destOrd="0" presId="urn:microsoft.com/office/officeart/2008/layout/TitledPictureBlocks"/>
    <dgm:cxn modelId="{E4B236E2-BE2F-4431-9733-BCE825A18ED0}" type="presParOf" srcId="{9FC96B16-CC7E-4296-A15A-E220090139C2}" destId="{CA30BE7F-5F28-42A6-901B-C9001E952B34}" srcOrd="0" destOrd="0" presId="urn:microsoft.com/office/officeart/2008/layout/TitledPictureBlocks"/>
    <dgm:cxn modelId="{E943EF43-DA86-430F-8264-41223D21F245}" type="presParOf" srcId="{9FC96B16-CC7E-4296-A15A-E220090139C2}" destId="{8C864A3E-667D-486D-B02A-F2243BAC91A2}" srcOrd="1" destOrd="0" presId="urn:microsoft.com/office/officeart/2008/layout/TitledPictureBlocks"/>
    <dgm:cxn modelId="{7B5E7F2F-AE89-41EA-8F11-699DEE862DC7}" type="presParOf" srcId="{9FC96B16-CC7E-4296-A15A-E220090139C2}" destId="{7D03BED1-05EB-4A64-B63C-7A2FBD74CE9F}" srcOrd="2" destOrd="0" presId="urn:microsoft.com/office/officeart/2008/layout/TitledPictureBlocks"/>
    <dgm:cxn modelId="{DD83FDA8-0AC1-432B-B142-EB3A5BCC3B5F}" type="presParOf" srcId="{7EC82BDD-0BCF-467F-9EE9-7C51CD4ED2E7}" destId="{4EDF8D17-0B92-45BA-AF03-E015BD0DE631}" srcOrd="5" destOrd="0" presId="urn:microsoft.com/office/officeart/2008/layout/TitledPictureBlocks"/>
    <dgm:cxn modelId="{0CBECC65-6DE4-49A7-8B4E-A53613FF470D}" type="presParOf" srcId="{7EC82BDD-0BCF-467F-9EE9-7C51CD4ED2E7}" destId="{9CAA4259-8589-49CB-9CB0-1EAC5D78A191}" srcOrd="6" destOrd="0" presId="urn:microsoft.com/office/officeart/2008/layout/TitledPictureBlocks"/>
    <dgm:cxn modelId="{B908D090-C13B-44CA-B52C-C5A2409D6C82}" type="presParOf" srcId="{9CAA4259-8589-49CB-9CB0-1EAC5D78A191}" destId="{7F0556D0-2A79-4A5A-8204-DCA093B844C9}" srcOrd="0" destOrd="0" presId="urn:microsoft.com/office/officeart/2008/layout/TitledPictureBlocks"/>
    <dgm:cxn modelId="{467E3166-4346-4DDC-8D30-E7AF2C15BD6B}" type="presParOf" srcId="{9CAA4259-8589-49CB-9CB0-1EAC5D78A191}" destId="{C961DB46-10B3-4F2F-8C4A-7D89FC569B3E}" srcOrd="1" destOrd="0" presId="urn:microsoft.com/office/officeart/2008/layout/TitledPictureBlocks"/>
    <dgm:cxn modelId="{9DD9E2EB-19FD-4D69-8062-008DD52781B0}" type="presParOf" srcId="{9CAA4259-8589-49CB-9CB0-1EAC5D78A191}" destId="{3C5968C2-7326-4F26-B20E-AD427FE4BC09}"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828F3-1FA7-4DDA-82DE-3B95BE939BDC}"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2A29AEB0-EBCB-4CCE-874A-DCB46D296075}">
      <dgm:prSet phldrT="[Text]" phldr="0"/>
      <dgm:spPr/>
      <dgm:t>
        <a:bodyPr/>
        <a:lstStyle/>
        <a:p>
          <a:r>
            <a:rPr lang="en-US" dirty="0"/>
            <a:t>a)-</a:t>
          </a:r>
          <a:endParaRPr lang="en-IN" dirty="0"/>
        </a:p>
      </dgm:t>
    </dgm:pt>
    <dgm:pt modelId="{C72C5599-115C-4744-949F-689B137127CE}" type="parTrans" cxnId="{FB485250-5362-4E5C-83E9-B1EFFE8DD525}">
      <dgm:prSet/>
      <dgm:spPr/>
      <dgm:t>
        <a:bodyPr/>
        <a:lstStyle/>
        <a:p>
          <a:endParaRPr lang="en-IN"/>
        </a:p>
      </dgm:t>
    </dgm:pt>
    <dgm:pt modelId="{DC04E84E-CD69-48F7-96FC-51EF58298489}" type="sibTrans" cxnId="{FB485250-5362-4E5C-83E9-B1EFFE8DD525}">
      <dgm:prSet/>
      <dgm:spPr/>
      <dgm:t>
        <a:bodyPr/>
        <a:lstStyle/>
        <a:p>
          <a:endParaRPr lang="en-IN"/>
        </a:p>
      </dgm:t>
    </dgm:pt>
    <dgm:pt modelId="{B6302F11-1650-4205-BC25-CAF48D07F553}">
      <dgm:prSet phldrT="[Text]" phldr="0"/>
      <dgm:spPr/>
      <dgm:t>
        <a:bodyPr/>
        <a:lstStyle/>
        <a:p>
          <a:r>
            <a:rPr lang="en-US" dirty="0"/>
            <a:t>b)-</a:t>
          </a:r>
          <a:endParaRPr lang="en-IN" dirty="0"/>
        </a:p>
      </dgm:t>
    </dgm:pt>
    <dgm:pt modelId="{37E6EE33-312A-4983-85D6-B7BEFD59632A}" type="parTrans" cxnId="{997CD9D0-F7FD-4431-9BB7-BB9C22EC147C}">
      <dgm:prSet/>
      <dgm:spPr/>
      <dgm:t>
        <a:bodyPr/>
        <a:lstStyle/>
        <a:p>
          <a:endParaRPr lang="en-IN"/>
        </a:p>
      </dgm:t>
    </dgm:pt>
    <dgm:pt modelId="{4C0F554C-2AFA-43C5-BFFE-A078D7A25D58}" type="sibTrans" cxnId="{997CD9D0-F7FD-4431-9BB7-BB9C22EC147C}">
      <dgm:prSet/>
      <dgm:spPr/>
      <dgm:t>
        <a:bodyPr/>
        <a:lstStyle/>
        <a:p>
          <a:endParaRPr lang="en-IN"/>
        </a:p>
      </dgm:t>
    </dgm:pt>
    <dgm:pt modelId="{E8278C03-F587-4443-824C-28E3A2DFEFB5}">
      <dgm:prSet phldrT="[Text]" phldr="0"/>
      <dgm:spPr/>
      <dgm:t>
        <a:bodyPr/>
        <a:lstStyle/>
        <a:p>
          <a:r>
            <a:rPr lang="en-US" dirty="0"/>
            <a:t>c)-</a:t>
          </a:r>
          <a:endParaRPr lang="en-IN" dirty="0"/>
        </a:p>
      </dgm:t>
    </dgm:pt>
    <dgm:pt modelId="{BDA7A5BF-5867-4B05-AB1F-0BB6B44EA54C}" type="parTrans" cxnId="{48B1F074-A6E0-4694-9888-29BA20CFCF65}">
      <dgm:prSet/>
      <dgm:spPr/>
      <dgm:t>
        <a:bodyPr/>
        <a:lstStyle/>
        <a:p>
          <a:endParaRPr lang="en-IN"/>
        </a:p>
      </dgm:t>
    </dgm:pt>
    <dgm:pt modelId="{B9F712FC-CB2A-4B91-B5E2-758F8FAD550A}" type="sibTrans" cxnId="{48B1F074-A6E0-4694-9888-29BA20CFCF65}">
      <dgm:prSet/>
      <dgm:spPr/>
      <dgm:t>
        <a:bodyPr/>
        <a:lstStyle/>
        <a:p>
          <a:endParaRPr lang="en-IN"/>
        </a:p>
      </dgm:t>
    </dgm:pt>
    <dgm:pt modelId="{7B15E140-709A-4985-9C61-839B1F44A8B4}" type="pres">
      <dgm:prSet presAssocID="{8D5828F3-1FA7-4DDA-82DE-3B95BE939BDC}" presName="rootNode" presStyleCnt="0">
        <dgm:presLayoutVars>
          <dgm:chMax/>
          <dgm:chPref/>
          <dgm:dir/>
          <dgm:animLvl val="lvl"/>
        </dgm:presLayoutVars>
      </dgm:prSet>
      <dgm:spPr/>
    </dgm:pt>
    <dgm:pt modelId="{56DAB4D4-0DAB-4687-890A-E10667E9AA9A}" type="pres">
      <dgm:prSet presAssocID="{2A29AEB0-EBCB-4CCE-874A-DCB46D296075}" presName="composite" presStyleCnt="0"/>
      <dgm:spPr/>
    </dgm:pt>
    <dgm:pt modelId="{6CB0A880-B9BE-4FFE-8C47-EA0F32AC6395}" type="pres">
      <dgm:prSet presAssocID="{2A29AEB0-EBCB-4CCE-874A-DCB46D296075}" presName="ParentText" presStyleLbl="node1" presStyleIdx="0" presStyleCnt="3">
        <dgm:presLayoutVars>
          <dgm:chMax val="1"/>
          <dgm:chPref val="1"/>
          <dgm:bulletEnabled val="1"/>
        </dgm:presLayoutVars>
      </dgm:prSet>
      <dgm:spPr/>
    </dgm:pt>
    <dgm:pt modelId="{529DD049-A80B-498E-B421-C3F9BFC5DDAE}" type="pres">
      <dgm:prSet presAssocID="{2A29AEB0-EBCB-4CCE-874A-DCB46D296075}" presName="Image" presStyleLbl="bgImgPlace1" presStyleIdx="0" presStyleCnt="3" custScaleX="151415" custScaleY="131606" custLinFactNeighborX="11289" custLinFactNeighborY="16789"/>
      <dgm:spPr>
        <a:blipFill dpi="0" rotWithShape="1">
          <a:blip xmlns:r="http://schemas.openxmlformats.org/officeDocument/2006/relationships" r:embed="rId1"/>
          <a:srcRect/>
          <a:stretch>
            <a:fillRect l="184" r="-50184"/>
          </a:stretch>
        </a:blipFill>
        <a:effectLst>
          <a:outerShdw blurRad="50800" dist="38100" dir="18900000" algn="bl" rotWithShape="0">
            <a:prstClr val="black">
              <a:alpha val="40000"/>
            </a:prstClr>
          </a:outerShdw>
        </a:effectLst>
      </dgm:spPr>
    </dgm:pt>
    <dgm:pt modelId="{EBAB20FC-D1B1-423F-B64E-7E14652939FE}" type="pres">
      <dgm:prSet presAssocID="{2A29AEB0-EBCB-4CCE-874A-DCB46D296075}" presName="ChildText" presStyleLbl="fgAcc1" presStyleIdx="0" presStyleCnt="0">
        <dgm:presLayoutVars>
          <dgm:chMax val="0"/>
          <dgm:chPref val="0"/>
          <dgm:bulletEnabled val="1"/>
        </dgm:presLayoutVars>
      </dgm:prSet>
      <dgm:spPr/>
    </dgm:pt>
    <dgm:pt modelId="{F0CC6FEA-1527-4233-AF68-395DE6D314D2}" type="pres">
      <dgm:prSet presAssocID="{DC04E84E-CD69-48F7-96FC-51EF58298489}" presName="sibTrans" presStyleCnt="0"/>
      <dgm:spPr/>
    </dgm:pt>
    <dgm:pt modelId="{2DC376D6-0776-4280-B9AE-7BEDA390D871}" type="pres">
      <dgm:prSet presAssocID="{B6302F11-1650-4205-BC25-CAF48D07F553}" presName="composite" presStyleCnt="0"/>
      <dgm:spPr/>
    </dgm:pt>
    <dgm:pt modelId="{E1772DE4-75F4-461A-BF45-AB5B17E5606D}" type="pres">
      <dgm:prSet presAssocID="{B6302F11-1650-4205-BC25-CAF48D07F553}" presName="ParentText" presStyleLbl="node1" presStyleIdx="1" presStyleCnt="3">
        <dgm:presLayoutVars>
          <dgm:chMax val="1"/>
          <dgm:chPref val="1"/>
          <dgm:bulletEnabled val="1"/>
        </dgm:presLayoutVars>
      </dgm:prSet>
      <dgm:spPr/>
    </dgm:pt>
    <dgm:pt modelId="{A18E87E9-BB41-4CE7-8F55-02284E8D1E37}" type="pres">
      <dgm:prSet presAssocID="{B6302F11-1650-4205-BC25-CAF48D07F553}" presName="Image" presStyleLbl="bgImgPlace1" presStyleIdx="1" presStyleCnt="3" custScaleX="146826" custScaleY="113979" custLinFactNeighborX="3709" custLinFactNeighborY="13630"/>
      <dgm:spPr>
        <a:blipFill dpi="0" rotWithShape="1">
          <a:blip xmlns:r="http://schemas.openxmlformats.org/officeDocument/2006/relationships" r:embed="rId2"/>
          <a:srcRect/>
          <a:stretch>
            <a:fillRect l="710" t="1195" r="-50710" b="-1195"/>
          </a:stretch>
        </a:blipFill>
        <a:effectLst>
          <a:outerShdw blurRad="50800" dist="38100" dir="18900000" algn="bl" rotWithShape="0">
            <a:prstClr val="black">
              <a:alpha val="40000"/>
            </a:prstClr>
          </a:outerShdw>
        </a:effectLst>
      </dgm:spPr>
    </dgm:pt>
    <dgm:pt modelId="{BCD073A0-0F7B-4166-AF8F-835B470F2859}" type="pres">
      <dgm:prSet presAssocID="{B6302F11-1650-4205-BC25-CAF48D07F553}" presName="ChildText" presStyleLbl="fgAcc1" presStyleIdx="0" presStyleCnt="0">
        <dgm:presLayoutVars>
          <dgm:chMax val="0"/>
          <dgm:chPref val="0"/>
          <dgm:bulletEnabled val="1"/>
        </dgm:presLayoutVars>
      </dgm:prSet>
      <dgm:spPr/>
    </dgm:pt>
    <dgm:pt modelId="{5D5B4A88-0625-47CE-A61B-197C2A2C7C47}" type="pres">
      <dgm:prSet presAssocID="{4C0F554C-2AFA-43C5-BFFE-A078D7A25D58}" presName="sibTrans" presStyleCnt="0"/>
      <dgm:spPr/>
    </dgm:pt>
    <dgm:pt modelId="{399BE992-820D-469E-B6E2-D1D1AF6B797B}" type="pres">
      <dgm:prSet presAssocID="{E8278C03-F587-4443-824C-28E3A2DFEFB5}" presName="composite" presStyleCnt="0"/>
      <dgm:spPr/>
    </dgm:pt>
    <dgm:pt modelId="{91332BC4-D715-4BAD-9354-2B424A5090BE}" type="pres">
      <dgm:prSet presAssocID="{E8278C03-F587-4443-824C-28E3A2DFEFB5}" presName="ParentText" presStyleLbl="node1" presStyleIdx="2" presStyleCnt="3" custLinFactNeighborX="3001" custLinFactNeighborY="24842">
        <dgm:presLayoutVars>
          <dgm:chMax val="1"/>
          <dgm:chPref val="1"/>
          <dgm:bulletEnabled val="1"/>
        </dgm:presLayoutVars>
      </dgm:prSet>
      <dgm:spPr/>
    </dgm:pt>
    <dgm:pt modelId="{339963E8-C259-45F7-995A-1C39E86A3DD8}" type="pres">
      <dgm:prSet presAssocID="{E8278C03-F587-4443-824C-28E3A2DFEFB5}" presName="Image" presStyleLbl="bgImgPlace1" presStyleIdx="2" presStyleCnt="3" custScaleX="129601" custScaleY="91394" custLinFactNeighborX="-2100" custLinFactNeighborY="738"/>
      <dgm:spPr>
        <a:blipFill dpi="0" rotWithShape="1">
          <a:blip xmlns:r="http://schemas.openxmlformats.org/officeDocument/2006/relationships" r:embed="rId3"/>
          <a:srcRect/>
          <a:stretch>
            <a:fillRect l="1659" t="1716" r="-51659" b="-1716"/>
          </a:stretch>
        </a:blipFill>
        <a:effectLst>
          <a:outerShdw blurRad="50800" dist="38100" dir="18900000" algn="bl" rotWithShape="0">
            <a:prstClr val="black">
              <a:alpha val="40000"/>
            </a:prstClr>
          </a:outerShdw>
        </a:effectLst>
      </dgm:spPr>
    </dgm:pt>
    <dgm:pt modelId="{5973C1AC-1821-43E7-A224-CCE628673881}" type="pres">
      <dgm:prSet presAssocID="{E8278C03-F587-4443-824C-28E3A2DFEFB5}" presName="ChildText" presStyleLbl="fgAcc1" presStyleIdx="0" presStyleCnt="0">
        <dgm:presLayoutVars>
          <dgm:chMax val="0"/>
          <dgm:chPref val="0"/>
          <dgm:bulletEnabled val="1"/>
        </dgm:presLayoutVars>
      </dgm:prSet>
      <dgm:spPr/>
    </dgm:pt>
  </dgm:ptLst>
  <dgm:cxnLst>
    <dgm:cxn modelId="{B9EC6C21-202F-4288-97BC-974CACEBAA33}" type="presOf" srcId="{8D5828F3-1FA7-4DDA-82DE-3B95BE939BDC}" destId="{7B15E140-709A-4985-9C61-839B1F44A8B4}" srcOrd="0" destOrd="0" presId="urn:microsoft.com/office/officeart/2008/layout/TitledPictureBlocks"/>
    <dgm:cxn modelId="{A6C5A65E-D8AE-4A8C-82F7-871EE7517195}" type="presOf" srcId="{2A29AEB0-EBCB-4CCE-874A-DCB46D296075}" destId="{6CB0A880-B9BE-4FFE-8C47-EA0F32AC6395}" srcOrd="0" destOrd="0" presId="urn:microsoft.com/office/officeart/2008/layout/TitledPictureBlocks"/>
    <dgm:cxn modelId="{FB485250-5362-4E5C-83E9-B1EFFE8DD525}" srcId="{8D5828F3-1FA7-4DDA-82DE-3B95BE939BDC}" destId="{2A29AEB0-EBCB-4CCE-874A-DCB46D296075}" srcOrd="0" destOrd="0" parTransId="{C72C5599-115C-4744-949F-689B137127CE}" sibTransId="{DC04E84E-CD69-48F7-96FC-51EF58298489}"/>
    <dgm:cxn modelId="{48B1F074-A6E0-4694-9888-29BA20CFCF65}" srcId="{8D5828F3-1FA7-4DDA-82DE-3B95BE939BDC}" destId="{E8278C03-F587-4443-824C-28E3A2DFEFB5}" srcOrd="2" destOrd="0" parTransId="{BDA7A5BF-5867-4B05-AB1F-0BB6B44EA54C}" sibTransId="{B9F712FC-CB2A-4B91-B5E2-758F8FAD550A}"/>
    <dgm:cxn modelId="{1E27789D-6294-416D-B09C-572EECB51C8C}" type="presOf" srcId="{E8278C03-F587-4443-824C-28E3A2DFEFB5}" destId="{91332BC4-D715-4BAD-9354-2B424A5090BE}" srcOrd="0" destOrd="0" presId="urn:microsoft.com/office/officeart/2008/layout/TitledPictureBlocks"/>
    <dgm:cxn modelId="{A2A064B3-AC7B-41B8-8983-2D59F8D76F0D}" type="presOf" srcId="{B6302F11-1650-4205-BC25-CAF48D07F553}" destId="{E1772DE4-75F4-461A-BF45-AB5B17E5606D}" srcOrd="0" destOrd="0" presId="urn:microsoft.com/office/officeart/2008/layout/TitledPictureBlocks"/>
    <dgm:cxn modelId="{997CD9D0-F7FD-4431-9BB7-BB9C22EC147C}" srcId="{8D5828F3-1FA7-4DDA-82DE-3B95BE939BDC}" destId="{B6302F11-1650-4205-BC25-CAF48D07F553}" srcOrd="1" destOrd="0" parTransId="{37E6EE33-312A-4983-85D6-B7BEFD59632A}" sibTransId="{4C0F554C-2AFA-43C5-BFFE-A078D7A25D58}"/>
    <dgm:cxn modelId="{E97EFE67-FE66-4E9E-85C5-111F04FD2610}" type="presParOf" srcId="{7B15E140-709A-4985-9C61-839B1F44A8B4}" destId="{56DAB4D4-0DAB-4687-890A-E10667E9AA9A}" srcOrd="0" destOrd="0" presId="urn:microsoft.com/office/officeart/2008/layout/TitledPictureBlocks"/>
    <dgm:cxn modelId="{0D22659F-4EA6-40EF-A39D-84C7282F52A9}" type="presParOf" srcId="{56DAB4D4-0DAB-4687-890A-E10667E9AA9A}" destId="{6CB0A880-B9BE-4FFE-8C47-EA0F32AC6395}" srcOrd="0" destOrd="0" presId="urn:microsoft.com/office/officeart/2008/layout/TitledPictureBlocks"/>
    <dgm:cxn modelId="{30241C20-0ECC-4860-8D19-B6703217035A}" type="presParOf" srcId="{56DAB4D4-0DAB-4687-890A-E10667E9AA9A}" destId="{529DD049-A80B-498E-B421-C3F9BFC5DDAE}" srcOrd="1" destOrd="0" presId="urn:microsoft.com/office/officeart/2008/layout/TitledPictureBlocks"/>
    <dgm:cxn modelId="{D88CBD03-D59E-447D-93D8-A5A2D9F01752}" type="presParOf" srcId="{56DAB4D4-0DAB-4687-890A-E10667E9AA9A}" destId="{EBAB20FC-D1B1-423F-B64E-7E14652939FE}" srcOrd="2" destOrd="0" presId="urn:microsoft.com/office/officeart/2008/layout/TitledPictureBlocks"/>
    <dgm:cxn modelId="{E6860532-D887-4D9C-B809-8EDE7B8C2758}" type="presParOf" srcId="{7B15E140-709A-4985-9C61-839B1F44A8B4}" destId="{F0CC6FEA-1527-4233-AF68-395DE6D314D2}" srcOrd="1" destOrd="0" presId="urn:microsoft.com/office/officeart/2008/layout/TitledPictureBlocks"/>
    <dgm:cxn modelId="{79D9D58D-D404-4A9F-99C1-8350E9277855}" type="presParOf" srcId="{7B15E140-709A-4985-9C61-839B1F44A8B4}" destId="{2DC376D6-0776-4280-B9AE-7BEDA390D871}" srcOrd="2" destOrd="0" presId="urn:microsoft.com/office/officeart/2008/layout/TitledPictureBlocks"/>
    <dgm:cxn modelId="{2D407301-4AA2-47F6-AB5B-1621823ACF6A}" type="presParOf" srcId="{2DC376D6-0776-4280-B9AE-7BEDA390D871}" destId="{E1772DE4-75F4-461A-BF45-AB5B17E5606D}" srcOrd="0" destOrd="0" presId="urn:microsoft.com/office/officeart/2008/layout/TitledPictureBlocks"/>
    <dgm:cxn modelId="{CE933591-59FF-4FD6-ABD9-FB52A48E2B54}" type="presParOf" srcId="{2DC376D6-0776-4280-B9AE-7BEDA390D871}" destId="{A18E87E9-BB41-4CE7-8F55-02284E8D1E37}" srcOrd="1" destOrd="0" presId="urn:microsoft.com/office/officeart/2008/layout/TitledPictureBlocks"/>
    <dgm:cxn modelId="{6AF61C85-5E67-4016-8BBC-C8374727A1F4}" type="presParOf" srcId="{2DC376D6-0776-4280-B9AE-7BEDA390D871}" destId="{BCD073A0-0F7B-4166-AF8F-835B470F2859}" srcOrd="2" destOrd="0" presId="urn:microsoft.com/office/officeart/2008/layout/TitledPictureBlocks"/>
    <dgm:cxn modelId="{06957575-F3B8-46C5-A7BE-B8E5DA240F8A}" type="presParOf" srcId="{7B15E140-709A-4985-9C61-839B1F44A8B4}" destId="{5D5B4A88-0625-47CE-A61B-197C2A2C7C47}" srcOrd="3" destOrd="0" presId="urn:microsoft.com/office/officeart/2008/layout/TitledPictureBlocks"/>
    <dgm:cxn modelId="{A4B70E70-61E4-454C-822D-D7D02C287F3E}" type="presParOf" srcId="{7B15E140-709A-4985-9C61-839B1F44A8B4}" destId="{399BE992-820D-469E-B6E2-D1D1AF6B797B}" srcOrd="4" destOrd="0" presId="urn:microsoft.com/office/officeart/2008/layout/TitledPictureBlocks"/>
    <dgm:cxn modelId="{08067230-17C9-4CDB-81E1-A8EFEE07B87B}" type="presParOf" srcId="{399BE992-820D-469E-B6E2-D1D1AF6B797B}" destId="{91332BC4-D715-4BAD-9354-2B424A5090BE}" srcOrd="0" destOrd="0" presId="urn:microsoft.com/office/officeart/2008/layout/TitledPictureBlocks"/>
    <dgm:cxn modelId="{209FBE79-03CC-4068-BAC3-F551E33F51BD}" type="presParOf" srcId="{399BE992-820D-469E-B6E2-D1D1AF6B797B}" destId="{339963E8-C259-45F7-995A-1C39E86A3DD8}" srcOrd="1" destOrd="0" presId="urn:microsoft.com/office/officeart/2008/layout/TitledPictureBlocks"/>
    <dgm:cxn modelId="{3F2DB307-73CA-4DEE-9FEA-D655F2965C7C}" type="presParOf" srcId="{399BE992-820D-469E-B6E2-D1D1AF6B797B}" destId="{5973C1AC-1821-43E7-A224-CCE628673881}"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7D34B3-0CDC-4D0C-BCA4-185EAE7060F0}"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E38553F9-5EB6-4AC4-A3FE-E262494AAF58}" type="pres">
      <dgm:prSet presAssocID="{167D34B3-0CDC-4D0C-BCA4-185EAE7060F0}" presName="rootNode" presStyleCnt="0">
        <dgm:presLayoutVars>
          <dgm:chMax/>
          <dgm:chPref/>
          <dgm:dir/>
          <dgm:animLvl val="lvl"/>
        </dgm:presLayoutVars>
      </dgm:prSet>
      <dgm:spPr/>
    </dgm:pt>
  </dgm:ptLst>
  <dgm:cxnLst>
    <dgm:cxn modelId="{C644903A-63BE-4D79-A825-F44554BBE780}" type="presOf" srcId="{167D34B3-0CDC-4D0C-BCA4-185EAE7060F0}" destId="{E38553F9-5EB6-4AC4-A3FE-E262494AAF58}" srcOrd="0"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A86296-FC26-4095-90BA-F5CDC34D9663}"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88DBF2CB-3BCA-416E-BF0D-D47AB066B612}">
      <dgm:prSet phldrT="[Text]" phldr="0"/>
      <dgm:spPr/>
      <dgm:t>
        <a:bodyPr/>
        <a:lstStyle/>
        <a:p>
          <a:r>
            <a:rPr lang="en-US" dirty="0"/>
            <a:t>a)-</a:t>
          </a:r>
          <a:endParaRPr lang="en-IN" dirty="0"/>
        </a:p>
      </dgm:t>
    </dgm:pt>
    <dgm:pt modelId="{D2B86690-F9EC-4B2D-8095-41D6C7FC5269}" type="parTrans" cxnId="{320CC228-66D9-4676-B78F-6CBD67583E4C}">
      <dgm:prSet/>
      <dgm:spPr/>
      <dgm:t>
        <a:bodyPr/>
        <a:lstStyle/>
        <a:p>
          <a:endParaRPr lang="en-IN"/>
        </a:p>
      </dgm:t>
    </dgm:pt>
    <dgm:pt modelId="{4B5C547F-DF15-42E4-9E46-8BD36FDBF7D4}" type="sibTrans" cxnId="{320CC228-66D9-4676-B78F-6CBD67583E4C}">
      <dgm:prSet/>
      <dgm:spPr/>
      <dgm:t>
        <a:bodyPr/>
        <a:lstStyle/>
        <a:p>
          <a:endParaRPr lang="en-IN"/>
        </a:p>
      </dgm:t>
    </dgm:pt>
    <dgm:pt modelId="{C5111E27-E34E-405D-9CC1-1F34583713B0}">
      <dgm:prSet phldrT="[Text]" phldr="0"/>
      <dgm:spPr/>
      <dgm:t>
        <a:bodyPr/>
        <a:lstStyle/>
        <a:p>
          <a:r>
            <a:rPr lang="en-US" dirty="0"/>
            <a:t>a)-</a:t>
          </a:r>
          <a:endParaRPr lang="en-IN" dirty="0"/>
        </a:p>
      </dgm:t>
    </dgm:pt>
    <dgm:pt modelId="{466D504F-1A3A-440E-B9C2-27CBBB9AD373}" type="parTrans" cxnId="{4EE266D9-63EE-4EA0-9440-5F81DC84E05A}">
      <dgm:prSet/>
      <dgm:spPr/>
      <dgm:t>
        <a:bodyPr/>
        <a:lstStyle/>
        <a:p>
          <a:endParaRPr lang="en-IN"/>
        </a:p>
      </dgm:t>
    </dgm:pt>
    <dgm:pt modelId="{D0D84B66-CC89-4ADD-B185-CA7F68B76CBC}" type="sibTrans" cxnId="{4EE266D9-63EE-4EA0-9440-5F81DC84E05A}">
      <dgm:prSet/>
      <dgm:spPr/>
      <dgm:t>
        <a:bodyPr/>
        <a:lstStyle/>
        <a:p>
          <a:endParaRPr lang="en-IN"/>
        </a:p>
      </dgm:t>
    </dgm:pt>
    <dgm:pt modelId="{91184903-2E55-47E1-8C6B-FD18C4D61550}">
      <dgm:prSet phldrT="[Text]" phldr="0"/>
      <dgm:spPr/>
      <dgm:t>
        <a:bodyPr/>
        <a:lstStyle/>
        <a:p>
          <a:r>
            <a:rPr lang="en-US" dirty="0"/>
            <a:t>b)-</a:t>
          </a:r>
          <a:endParaRPr lang="en-IN" dirty="0"/>
        </a:p>
      </dgm:t>
    </dgm:pt>
    <dgm:pt modelId="{360C7559-ED39-4C33-9579-FC934F759315}" type="parTrans" cxnId="{3A688F3D-1021-480B-AD8F-2B1AC0CEA3D7}">
      <dgm:prSet/>
      <dgm:spPr/>
      <dgm:t>
        <a:bodyPr/>
        <a:lstStyle/>
        <a:p>
          <a:endParaRPr lang="en-IN"/>
        </a:p>
      </dgm:t>
    </dgm:pt>
    <dgm:pt modelId="{1811E67B-B76E-4545-A5F3-66B9CB8F7205}" type="sibTrans" cxnId="{3A688F3D-1021-480B-AD8F-2B1AC0CEA3D7}">
      <dgm:prSet/>
      <dgm:spPr/>
      <dgm:t>
        <a:bodyPr/>
        <a:lstStyle/>
        <a:p>
          <a:endParaRPr lang="en-IN"/>
        </a:p>
      </dgm:t>
    </dgm:pt>
    <dgm:pt modelId="{69E4105D-AA2C-4D60-B280-903503B59BFA}">
      <dgm:prSet phldrT="[Text]" phldr="0"/>
      <dgm:spPr/>
      <dgm:t>
        <a:bodyPr/>
        <a:lstStyle/>
        <a:p>
          <a:r>
            <a:rPr lang="en-US" dirty="0"/>
            <a:t>c)-</a:t>
          </a:r>
          <a:endParaRPr lang="en-IN" dirty="0"/>
        </a:p>
      </dgm:t>
    </dgm:pt>
    <dgm:pt modelId="{A328E505-5473-446C-B320-F024A07D439A}" type="parTrans" cxnId="{A8E56000-991E-46CD-B302-3A9478C66B82}">
      <dgm:prSet/>
      <dgm:spPr/>
      <dgm:t>
        <a:bodyPr/>
        <a:lstStyle/>
        <a:p>
          <a:endParaRPr lang="en-IN"/>
        </a:p>
      </dgm:t>
    </dgm:pt>
    <dgm:pt modelId="{EE873DDE-0AB1-4179-9936-B3F73441EBC4}" type="sibTrans" cxnId="{A8E56000-991E-46CD-B302-3A9478C66B82}">
      <dgm:prSet/>
      <dgm:spPr/>
      <dgm:t>
        <a:bodyPr/>
        <a:lstStyle/>
        <a:p>
          <a:endParaRPr lang="en-IN"/>
        </a:p>
      </dgm:t>
    </dgm:pt>
    <dgm:pt modelId="{9CB40FE2-AB43-42B9-B91D-BE2E28981505}" type="pres">
      <dgm:prSet presAssocID="{3FA86296-FC26-4095-90BA-F5CDC34D9663}" presName="rootNode" presStyleCnt="0">
        <dgm:presLayoutVars>
          <dgm:chMax/>
          <dgm:chPref/>
          <dgm:dir/>
          <dgm:animLvl val="lvl"/>
        </dgm:presLayoutVars>
      </dgm:prSet>
      <dgm:spPr/>
    </dgm:pt>
    <dgm:pt modelId="{6B8D62FD-CF9D-48F4-AD19-56E5B1BFB3EA}" type="pres">
      <dgm:prSet presAssocID="{88DBF2CB-3BCA-416E-BF0D-D47AB066B612}" presName="composite" presStyleCnt="0"/>
      <dgm:spPr/>
    </dgm:pt>
    <dgm:pt modelId="{B9349F5D-1009-47AD-A91F-D1DF190952EA}" type="pres">
      <dgm:prSet presAssocID="{88DBF2CB-3BCA-416E-BF0D-D47AB066B612}" presName="ParentText" presStyleLbl="node1" presStyleIdx="0" presStyleCnt="4">
        <dgm:presLayoutVars>
          <dgm:chMax val="1"/>
          <dgm:chPref val="1"/>
          <dgm:bulletEnabled val="1"/>
        </dgm:presLayoutVars>
      </dgm:prSet>
      <dgm:spPr/>
    </dgm:pt>
    <dgm:pt modelId="{B6D09990-65D9-4313-B9E6-03A92492B7FE}" type="pres">
      <dgm:prSet presAssocID="{88DBF2CB-3BCA-416E-BF0D-D47AB066B612}" presName="Image" presStyleLbl="bgImgPlace1" presStyleIdx="0" presStyleCnt="4" custScaleX="133432" custScaleY="111454"/>
      <dgm:spPr>
        <a:blipFill dpi="0" rotWithShape="1">
          <a:blip xmlns:r="http://schemas.openxmlformats.org/officeDocument/2006/relationships" r:embed="rId1"/>
          <a:srcRect/>
          <a:stretch>
            <a:fillRect l="421" t="2090" r="234" b="-2090"/>
          </a:stretch>
        </a:blipFill>
        <a:effectLst>
          <a:outerShdw blurRad="50800" dist="38100" dir="18900000" algn="bl" rotWithShape="0">
            <a:prstClr val="black">
              <a:alpha val="40000"/>
            </a:prstClr>
          </a:outerShdw>
        </a:effectLst>
      </dgm:spPr>
    </dgm:pt>
    <dgm:pt modelId="{63CF4BDB-EBFD-4D90-8A47-E3B49064C8A5}" type="pres">
      <dgm:prSet presAssocID="{88DBF2CB-3BCA-416E-BF0D-D47AB066B612}" presName="ChildText" presStyleLbl="fgAcc1" presStyleIdx="0" presStyleCnt="0">
        <dgm:presLayoutVars>
          <dgm:chMax val="0"/>
          <dgm:chPref val="0"/>
          <dgm:bulletEnabled val="1"/>
        </dgm:presLayoutVars>
      </dgm:prSet>
      <dgm:spPr/>
    </dgm:pt>
    <dgm:pt modelId="{640AB402-F93E-4F3E-8463-A17F64ECB088}" type="pres">
      <dgm:prSet presAssocID="{4B5C547F-DF15-42E4-9E46-8BD36FDBF7D4}" presName="sibTrans" presStyleCnt="0"/>
      <dgm:spPr/>
    </dgm:pt>
    <dgm:pt modelId="{CDA3B4C7-3796-4BC1-BD5C-C8085464AAB2}" type="pres">
      <dgm:prSet presAssocID="{C5111E27-E34E-405D-9CC1-1F34583713B0}" presName="composite" presStyleCnt="0"/>
      <dgm:spPr/>
    </dgm:pt>
    <dgm:pt modelId="{EA7DFCA1-D293-4C92-9D93-BEED6A8DE97C}" type="pres">
      <dgm:prSet presAssocID="{C5111E27-E34E-405D-9CC1-1F34583713B0}" presName="ParentText" presStyleLbl="node1" presStyleIdx="1" presStyleCnt="4">
        <dgm:presLayoutVars>
          <dgm:chMax val="1"/>
          <dgm:chPref val="1"/>
          <dgm:bulletEnabled val="1"/>
        </dgm:presLayoutVars>
      </dgm:prSet>
      <dgm:spPr/>
    </dgm:pt>
    <dgm:pt modelId="{8E6592F9-584C-40A3-8676-4F08A6268CA7}" type="pres">
      <dgm:prSet presAssocID="{C5111E27-E34E-405D-9CC1-1F34583713B0}" presName="Image" presStyleLbl="bgImgPlace1" presStyleIdx="1" presStyleCnt="4" custScaleX="163730" custScaleY="102574"/>
      <dgm:spPr>
        <a:blipFill dpi="0" rotWithShape="1">
          <a:blip xmlns:r="http://schemas.openxmlformats.org/officeDocument/2006/relationships" r:embed="rId2"/>
          <a:srcRect/>
          <a:stretch>
            <a:fillRect l="154" r="570"/>
          </a:stretch>
        </a:blipFill>
        <a:effectLst>
          <a:outerShdw blurRad="50800" dist="38100" dir="18900000" algn="bl" rotWithShape="0">
            <a:prstClr val="black">
              <a:alpha val="40000"/>
            </a:prstClr>
          </a:outerShdw>
        </a:effectLst>
      </dgm:spPr>
    </dgm:pt>
    <dgm:pt modelId="{DBFDD70C-AAE0-49D8-9CDD-77B411A03516}" type="pres">
      <dgm:prSet presAssocID="{C5111E27-E34E-405D-9CC1-1F34583713B0}" presName="ChildText" presStyleLbl="fgAcc1" presStyleIdx="0" presStyleCnt="0">
        <dgm:presLayoutVars>
          <dgm:chMax val="0"/>
          <dgm:chPref val="0"/>
          <dgm:bulletEnabled val="1"/>
        </dgm:presLayoutVars>
      </dgm:prSet>
      <dgm:spPr/>
    </dgm:pt>
    <dgm:pt modelId="{7A3F491A-54E1-45BD-8830-8C72DC6460CA}" type="pres">
      <dgm:prSet presAssocID="{D0D84B66-CC89-4ADD-B185-CA7F68B76CBC}" presName="sibTrans" presStyleCnt="0"/>
      <dgm:spPr/>
    </dgm:pt>
    <dgm:pt modelId="{030DF4E9-2CCC-4320-A207-10715A591D04}" type="pres">
      <dgm:prSet presAssocID="{91184903-2E55-47E1-8C6B-FD18C4D61550}" presName="composite" presStyleCnt="0"/>
      <dgm:spPr/>
    </dgm:pt>
    <dgm:pt modelId="{904AB92B-39DD-4501-AE23-4C10E6BA02BE}" type="pres">
      <dgm:prSet presAssocID="{91184903-2E55-47E1-8C6B-FD18C4D61550}" presName="ParentText" presStyleLbl="node1" presStyleIdx="2" presStyleCnt="4" custLinFactNeighborY="-75574">
        <dgm:presLayoutVars>
          <dgm:chMax val="1"/>
          <dgm:chPref val="1"/>
          <dgm:bulletEnabled val="1"/>
        </dgm:presLayoutVars>
      </dgm:prSet>
      <dgm:spPr/>
    </dgm:pt>
    <dgm:pt modelId="{998B0A46-E570-4931-B923-8127378215EB}" type="pres">
      <dgm:prSet presAssocID="{91184903-2E55-47E1-8C6B-FD18C4D61550}" presName="Image" presStyleLbl="bgImgPlace1" presStyleIdx="2" presStyleCnt="4" custScaleX="159419" custScaleY="110503"/>
      <dgm:spPr>
        <a:blipFill dpi="0" rotWithShape="1">
          <a:blip xmlns:r="http://schemas.openxmlformats.org/officeDocument/2006/relationships" r:embed="rId3"/>
          <a:srcRect/>
          <a:stretch>
            <a:fillRect l="-177" r="902"/>
          </a:stretch>
        </a:blipFill>
        <a:effectLst>
          <a:outerShdw blurRad="50800" dist="38100" dir="18900000" algn="bl" rotWithShape="0">
            <a:prstClr val="black">
              <a:alpha val="40000"/>
            </a:prstClr>
          </a:outerShdw>
        </a:effectLst>
      </dgm:spPr>
    </dgm:pt>
    <dgm:pt modelId="{6E822A2F-2853-444D-9B3C-DF0C1D36597D}" type="pres">
      <dgm:prSet presAssocID="{91184903-2E55-47E1-8C6B-FD18C4D61550}" presName="ChildText" presStyleLbl="fgAcc1" presStyleIdx="0" presStyleCnt="0">
        <dgm:presLayoutVars>
          <dgm:chMax val="0"/>
          <dgm:chPref val="0"/>
          <dgm:bulletEnabled val="1"/>
        </dgm:presLayoutVars>
      </dgm:prSet>
      <dgm:spPr/>
    </dgm:pt>
    <dgm:pt modelId="{A7838327-331F-47FE-9AE2-BFE52C723DFE}" type="pres">
      <dgm:prSet presAssocID="{1811E67B-B76E-4545-A5F3-66B9CB8F7205}" presName="sibTrans" presStyleCnt="0"/>
      <dgm:spPr/>
    </dgm:pt>
    <dgm:pt modelId="{523255F7-1488-4E23-8CF0-59E6F8733DFE}" type="pres">
      <dgm:prSet presAssocID="{69E4105D-AA2C-4D60-B280-903503B59BFA}" presName="composite" presStyleCnt="0"/>
      <dgm:spPr/>
    </dgm:pt>
    <dgm:pt modelId="{439BEC11-CD65-459E-9519-A8921F37194E}" type="pres">
      <dgm:prSet presAssocID="{69E4105D-AA2C-4D60-B280-903503B59BFA}" presName="ParentText" presStyleLbl="node1" presStyleIdx="3" presStyleCnt="4" custLinFactNeighborX="6107" custLinFactNeighborY="-62956">
        <dgm:presLayoutVars>
          <dgm:chMax val="1"/>
          <dgm:chPref val="1"/>
          <dgm:bulletEnabled val="1"/>
        </dgm:presLayoutVars>
      </dgm:prSet>
      <dgm:spPr/>
    </dgm:pt>
    <dgm:pt modelId="{8FF593BB-8389-48C0-98E4-FDFB7EFE091A}" type="pres">
      <dgm:prSet presAssocID="{69E4105D-AA2C-4D60-B280-903503B59BFA}" presName="Image" presStyleLbl="bgImgPlace1" presStyleIdx="3" presStyleCnt="4" custScaleX="172934" custScaleY="108868"/>
      <dgm:spPr>
        <a:blipFill dpi="0" rotWithShape="1">
          <a:blip xmlns:r="http://schemas.openxmlformats.org/officeDocument/2006/relationships" r:embed="rId4"/>
          <a:srcRect/>
          <a:stretch>
            <a:fillRect r="-224"/>
          </a:stretch>
        </a:blipFill>
        <a:effectLst>
          <a:outerShdw blurRad="50800" dist="38100" dir="18900000" algn="bl" rotWithShape="0">
            <a:prstClr val="black">
              <a:alpha val="40000"/>
            </a:prstClr>
          </a:outerShdw>
        </a:effectLst>
      </dgm:spPr>
    </dgm:pt>
    <dgm:pt modelId="{3D1F5F67-7E39-481E-821C-F583867B8FAE}" type="pres">
      <dgm:prSet presAssocID="{69E4105D-AA2C-4D60-B280-903503B59BFA}" presName="ChildText" presStyleLbl="fgAcc1" presStyleIdx="0" presStyleCnt="0">
        <dgm:presLayoutVars>
          <dgm:chMax val="0"/>
          <dgm:chPref val="0"/>
          <dgm:bulletEnabled val="1"/>
        </dgm:presLayoutVars>
      </dgm:prSet>
      <dgm:spPr/>
    </dgm:pt>
  </dgm:ptLst>
  <dgm:cxnLst>
    <dgm:cxn modelId="{A8E56000-991E-46CD-B302-3A9478C66B82}" srcId="{3FA86296-FC26-4095-90BA-F5CDC34D9663}" destId="{69E4105D-AA2C-4D60-B280-903503B59BFA}" srcOrd="3" destOrd="0" parTransId="{A328E505-5473-446C-B320-F024A07D439A}" sibTransId="{EE873DDE-0AB1-4179-9936-B3F73441EBC4}"/>
    <dgm:cxn modelId="{A65EF912-18E1-4A58-8C28-F28AB358585B}" type="presOf" srcId="{C5111E27-E34E-405D-9CC1-1F34583713B0}" destId="{EA7DFCA1-D293-4C92-9D93-BEED6A8DE97C}" srcOrd="0" destOrd="0" presId="urn:microsoft.com/office/officeart/2008/layout/TitledPictureBlocks"/>
    <dgm:cxn modelId="{320CC228-66D9-4676-B78F-6CBD67583E4C}" srcId="{3FA86296-FC26-4095-90BA-F5CDC34D9663}" destId="{88DBF2CB-3BCA-416E-BF0D-D47AB066B612}" srcOrd="0" destOrd="0" parTransId="{D2B86690-F9EC-4B2D-8095-41D6C7FC5269}" sibTransId="{4B5C547F-DF15-42E4-9E46-8BD36FDBF7D4}"/>
    <dgm:cxn modelId="{3A688F3D-1021-480B-AD8F-2B1AC0CEA3D7}" srcId="{3FA86296-FC26-4095-90BA-F5CDC34D9663}" destId="{91184903-2E55-47E1-8C6B-FD18C4D61550}" srcOrd="2" destOrd="0" parTransId="{360C7559-ED39-4C33-9579-FC934F759315}" sibTransId="{1811E67B-B76E-4545-A5F3-66B9CB8F7205}"/>
    <dgm:cxn modelId="{90412A6E-41A3-43FE-8BFE-C9BF2BEE5DC1}" type="presOf" srcId="{91184903-2E55-47E1-8C6B-FD18C4D61550}" destId="{904AB92B-39DD-4501-AE23-4C10E6BA02BE}" srcOrd="0" destOrd="0" presId="urn:microsoft.com/office/officeart/2008/layout/TitledPictureBlocks"/>
    <dgm:cxn modelId="{5F7A7396-2BF8-475C-9186-99132F80F4F5}" type="presOf" srcId="{69E4105D-AA2C-4D60-B280-903503B59BFA}" destId="{439BEC11-CD65-459E-9519-A8921F37194E}" srcOrd="0" destOrd="0" presId="urn:microsoft.com/office/officeart/2008/layout/TitledPictureBlocks"/>
    <dgm:cxn modelId="{235D359B-BB16-4480-A242-7B96B984AB3E}" type="presOf" srcId="{3FA86296-FC26-4095-90BA-F5CDC34D9663}" destId="{9CB40FE2-AB43-42B9-B91D-BE2E28981505}" srcOrd="0" destOrd="0" presId="urn:microsoft.com/office/officeart/2008/layout/TitledPictureBlocks"/>
    <dgm:cxn modelId="{4EE266D9-63EE-4EA0-9440-5F81DC84E05A}" srcId="{3FA86296-FC26-4095-90BA-F5CDC34D9663}" destId="{C5111E27-E34E-405D-9CC1-1F34583713B0}" srcOrd="1" destOrd="0" parTransId="{466D504F-1A3A-440E-B9C2-27CBBB9AD373}" sibTransId="{D0D84B66-CC89-4ADD-B185-CA7F68B76CBC}"/>
    <dgm:cxn modelId="{0B3BA6FC-761A-4E12-9A45-6A7226764DD3}" type="presOf" srcId="{88DBF2CB-3BCA-416E-BF0D-D47AB066B612}" destId="{B9349F5D-1009-47AD-A91F-D1DF190952EA}" srcOrd="0" destOrd="0" presId="urn:microsoft.com/office/officeart/2008/layout/TitledPictureBlocks"/>
    <dgm:cxn modelId="{DCDDC349-9D86-40E2-97C5-60469DEB98D5}" type="presParOf" srcId="{9CB40FE2-AB43-42B9-B91D-BE2E28981505}" destId="{6B8D62FD-CF9D-48F4-AD19-56E5B1BFB3EA}" srcOrd="0" destOrd="0" presId="urn:microsoft.com/office/officeart/2008/layout/TitledPictureBlocks"/>
    <dgm:cxn modelId="{78674364-48E2-4EB5-B61A-3D5D456932ED}" type="presParOf" srcId="{6B8D62FD-CF9D-48F4-AD19-56E5B1BFB3EA}" destId="{B9349F5D-1009-47AD-A91F-D1DF190952EA}" srcOrd="0" destOrd="0" presId="urn:microsoft.com/office/officeart/2008/layout/TitledPictureBlocks"/>
    <dgm:cxn modelId="{B3AC64D1-FFB0-408C-B16F-FAA56B4A74D6}" type="presParOf" srcId="{6B8D62FD-CF9D-48F4-AD19-56E5B1BFB3EA}" destId="{B6D09990-65D9-4313-B9E6-03A92492B7FE}" srcOrd="1" destOrd="0" presId="urn:microsoft.com/office/officeart/2008/layout/TitledPictureBlocks"/>
    <dgm:cxn modelId="{ADA3A9E7-A2A0-4EA6-B0FD-C733B97FCBFB}" type="presParOf" srcId="{6B8D62FD-CF9D-48F4-AD19-56E5B1BFB3EA}" destId="{63CF4BDB-EBFD-4D90-8A47-E3B49064C8A5}" srcOrd="2" destOrd="0" presId="urn:microsoft.com/office/officeart/2008/layout/TitledPictureBlocks"/>
    <dgm:cxn modelId="{E6A41E5E-6DFA-43A6-856B-BED9CB840BBB}" type="presParOf" srcId="{9CB40FE2-AB43-42B9-B91D-BE2E28981505}" destId="{640AB402-F93E-4F3E-8463-A17F64ECB088}" srcOrd="1" destOrd="0" presId="urn:microsoft.com/office/officeart/2008/layout/TitledPictureBlocks"/>
    <dgm:cxn modelId="{A9C58379-44E5-4D99-930C-E6C7EF1C91C6}" type="presParOf" srcId="{9CB40FE2-AB43-42B9-B91D-BE2E28981505}" destId="{CDA3B4C7-3796-4BC1-BD5C-C8085464AAB2}" srcOrd="2" destOrd="0" presId="urn:microsoft.com/office/officeart/2008/layout/TitledPictureBlocks"/>
    <dgm:cxn modelId="{8E157117-FB21-444C-861F-12F6EA848699}" type="presParOf" srcId="{CDA3B4C7-3796-4BC1-BD5C-C8085464AAB2}" destId="{EA7DFCA1-D293-4C92-9D93-BEED6A8DE97C}" srcOrd="0" destOrd="0" presId="urn:microsoft.com/office/officeart/2008/layout/TitledPictureBlocks"/>
    <dgm:cxn modelId="{5D7BBAF6-1A92-48D6-AA0D-2756D92942EA}" type="presParOf" srcId="{CDA3B4C7-3796-4BC1-BD5C-C8085464AAB2}" destId="{8E6592F9-584C-40A3-8676-4F08A6268CA7}" srcOrd="1" destOrd="0" presId="urn:microsoft.com/office/officeart/2008/layout/TitledPictureBlocks"/>
    <dgm:cxn modelId="{3924BB54-BED2-4521-9D23-56215AB93034}" type="presParOf" srcId="{CDA3B4C7-3796-4BC1-BD5C-C8085464AAB2}" destId="{DBFDD70C-AAE0-49D8-9CDD-77B411A03516}" srcOrd="2" destOrd="0" presId="urn:microsoft.com/office/officeart/2008/layout/TitledPictureBlocks"/>
    <dgm:cxn modelId="{32A92021-99A4-4A86-BB28-D0D6D5158644}" type="presParOf" srcId="{9CB40FE2-AB43-42B9-B91D-BE2E28981505}" destId="{7A3F491A-54E1-45BD-8830-8C72DC6460CA}" srcOrd="3" destOrd="0" presId="urn:microsoft.com/office/officeart/2008/layout/TitledPictureBlocks"/>
    <dgm:cxn modelId="{7E929FCE-3CF6-4E52-922F-877727B3211B}" type="presParOf" srcId="{9CB40FE2-AB43-42B9-B91D-BE2E28981505}" destId="{030DF4E9-2CCC-4320-A207-10715A591D04}" srcOrd="4" destOrd="0" presId="urn:microsoft.com/office/officeart/2008/layout/TitledPictureBlocks"/>
    <dgm:cxn modelId="{5E2E3832-8F92-46E3-A006-B358643FAB81}" type="presParOf" srcId="{030DF4E9-2CCC-4320-A207-10715A591D04}" destId="{904AB92B-39DD-4501-AE23-4C10E6BA02BE}" srcOrd="0" destOrd="0" presId="urn:microsoft.com/office/officeart/2008/layout/TitledPictureBlocks"/>
    <dgm:cxn modelId="{95152EF4-0855-463A-B181-2597BF8AD513}" type="presParOf" srcId="{030DF4E9-2CCC-4320-A207-10715A591D04}" destId="{998B0A46-E570-4931-B923-8127378215EB}" srcOrd="1" destOrd="0" presId="urn:microsoft.com/office/officeart/2008/layout/TitledPictureBlocks"/>
    <dgm:cxn modelId="{2AE0D9BA-4A8D-4606-95D6-BD589E2F67F8}" type="presParOf" srcId="{030DF4E9-2CCC-4320-A207-10715A591D04}" destId="{6E822A2F-2853-444D-9B3C-DF0C1D36597D}" srcOrd="2" destOrd="0" presId="urn:microsoft.com/office/officeart/2008/layout/TitledPictureBlocks"/>
    <dgm:cxn modelId="{1F43B16F-0524-4EE2-B297-34BB9D53E4DB}" type="presParOf" srcId="{9CB40FE2-AB43-42B9-B91D-BE2E28981505}" destId="{A7838327-331F-47FE-9AE2-BFE52C723DFE}" srcOrd="5" destOrd="0" presId="urn:microsoft.com/office/officeart/2008/layout/TitledPictureBlocks"/>
    <dgm:cxn modelId="{C93301CE-88E9-4844-BCEF-47F81C5D9DE3}" type="presParOf" srcId="{9CB40FE2-AB43-42B9-B91D-BE2E28981505}" destId="{523255F7-1488-4E23-8CF0-59E6F8733DFE}" srcOrd="6" destOrd="0" presId="urn:microsoft.com/office/officeart/2008/layout/TitledPictureBlocks"/>
    <dgm:cxn modelId="{19F99270-87FE-45C9-9968-646ABE1B0618}" type="presParOf" srcId="{523255F7-1488-4E23-8CF0-59E6F8733DFE}" destId="{439BEC11-CD65-459E-9519-A8921F37194E}" srcOrd="0" destOrd="0" presId="urn:microsoft.com/office/officeart/2008/layout/TitledPictureBlocks"/>
    <dgm:cxn modelId="{34E0447F-0BEA-498A-9685-0F74E8FC214C}" type="presParOf" srcId="{523255F7-1488-4E23-8CF0-59E6F8733DFE}" destId="{8FF593BB-8389-48C0-98E4-FDFB7EFE091A}" srcOrd="1" destOrd="0" presId="urn:microsoft.com/office/officeart/2008/layout/TitledPictureBlocks"/>
    <dgm:cxn modelId="{45E8A18F-B49E-43F1-9DBB-DA4B233DA2EB}" type="presParOf" srcId="{523255F7-1488-4E23-8CF0-59E6F8733DFE}" destId="{3D1F5F67-7E39-481E-821C-F583867B8FAE}" srcOrd="2" destOrd="0" presId="urn:microsoft.com/office/officeart/2008/layout/Titled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8983FA-F214-4177-A6BA-C78D3DA963AA}"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5870B632-625F-4E75-88DD-6292960BFF36}">
      <dgm:prSet phldrT="[Text]" phldr="0"/>
      <dgm:spPr/>
      <dgm:t>
        <a:bodyPr/>
        <a:lstStyle/>
        <a:p>
          <a:r>
            <a:rPr lang="en-US" dirty="0"/>
            <a:t>a)-</a:t>
          </a:r>
          <a:endParaRPr lang="en-IN" dirty="0"/>
        </a:p>
      </dgm:t>
    </dgm:pt>
    <dgm:pt modelId="{1645517C-3BAB-4667-85D3-CD08AE20438D}" type="parTrans" cxnId="{0C92F3A3-FB64-46DC-A3A2-4D78FECC3F34}">
      <dgm:prSet/>
      <dgm:spPr/>
      <dgm:t>
        <a:bodyPr/>
        <a:lstStyle/>
        <a:p>
          <a:endParaRPr lang="en-IN"/>
        </a:p>
      </dgm:t>
    </dgm:pt>
    <dgm:pt modelId="{0249534D-15EC-43B6-B3C1-0190470A93A3}" type="sibTrans" cxnId="{0C92F3A3-FB64-46DC-A3A2-4D78FECC3F34}">
      <dgm:prSet/>
      <dgm:spPr/>
      <dgm:t>
        <a:bodyPr/>
        <a:lstStyle/>
        <a:p>
          <a:endParaRPr lang="en-IN"/>
        </a:p>
      </dgm:t>
    </dgm:pt>
    <dgm:pt modelId="{AC8C33B6-30F7-43F8-A54D-210D09318090}">
      <dgm:prSet phldrT="[Text]" phldr="0"/>
      <dgm:spPr/>
      <dgm:t>
        <a:bodyPr/>
        <a:lstStyle/>
        <a:p>
          <a:r>
            <a:rPr lang="en-US" dirty="0"/>
            <a:t>b)-</a:t>
          </a:r>
          <a:endParaRPr lang="en-IN" dirty="0"/>
        </a:p>
      </dgm:t>
    </dgm:pt>
    <dgm:pt modelId="{F3CB2538-0382-44F0-B07E-E2C9ADA93228}" type="parTrans" cxnId="{5DD934E9-A62C-4ABB-A3C1-4B41AA738322}">
      <dgm:prSet/>
      <dgm:spPr/>
      <dgm:t>
        <a:bodyPr/>
        <a:lstStyle/>
        <a:p>
          <a:endParaRPr lang="en-IN"/>
        </a:p>
      </dgm:t>
    </dgm:pt>
    <dgm:pt modelId="{C215789F-9553-4C89-912C-220218938B9F}" type="sibTrans" cxnId="{5DD934E9-A62C-4ABB-A3C1-4B41AA738322}">
      <dgm:prSet/>
      <dgm:spPr/>
      <dgm:t>
        <a:bodyPr/>
        <a:lstStyle/>
        <a:p>
          <a:endParaRPr lang="en-IN"/>
        </a:p>
      </dgm:t>
    </dgm:pt>
    <dgm:pt modelId="{7D04D983-8507-4027-8F5B-69ACA08C1AA2}">
      <dgm:prSet phldrT="[Text]" phldr="0"/>
      <dgm:spPr/>
      <dgm:t>
        <a:bodyPr/>
        <a:lstStyle/>
        <a:p>
          <a:r>
            <a:rPr lang="en-US" dirty="0"/>
            <a:t>c)-</a:t>
          </a:r>
          <a:endParaRPr lang="en-IN" dirty="0"/>
        </a:p>
      </dgm:t>
    </dgm:pt>
    <dgm:pt modelId="{A857EF6E-0744-4F3F-B643-77333AC33802}" type="parTrans" cxnId="{3EDA5C05-6ABF-4F29-897B-D2E5060E77F6}">
      <dgm:prSet/>
      <dgm:spPr/>
      <dgm:t>
        <a:bodyPr/>
        <a:lstStyle/>
        <a:p>
          <a:endParaRPr lang="en-IN"/>
        </a:p>
      </dgm:t>
    </dgm:pt>
    <dgm:pt modelId="{83F8C860-09D7-4690-8102-A70A0EB3F941}" type="sibTrans" cxnId="{3EDA5C05-6ABF-4F29-897B-D2E5060E77F6}">
      <dgm:prSet/>
      <dgm:spPr/>
      <dgm:t>
        <a:bodyPr/>
        <a:lstStyle/>
        <a:p>
          <a:endParaRPr lang="en-IN"/>
        </a:p>
      </dgm:t>
    </dgm:pt>
    <dgm:pt modelId="{08268F04-DC5B-4B0D-B159-7FF9D64969CC}">
      <dgm:prSet phldrT="[Text]" phldr="0"/>
      <dgm:spPr/>
      <dgm:t>
        <a:bodyPr/>
        <a:lstStyle/>
        <a:p>
          <a:r>
            <a:rPr lang="en-US" dirty="0"/>
            <a:t>d)-</a:t>
          </a:r>
          <a:endParaRPr lang="en-IN" dirty="0"/>
        </a:p>
      </dgm:t>
    </dgm:pt>
    <dgm:pt modelId="{77E4ECD1-9644-46C0-B6EF-B9AC0AA35396}" type="parTrans" cxnId="{02A297FD-678D-459E-A95C-7066D2CD92F8}">
      <dgm:prSet/>
      <dgm:spPr/>
      <dgm:t>
        <a:bodyPr/>
        <a:lstStyle/>
        <a:p>
          <a:endParaRPr lang="en-IN"/>
        </a:p>
      </dgm:t>
    </dgm:pt>
    <dgm:pt modelId="{D8B0716C-3580-41B3-92AB-4877A73BA0EF}" type="sibTrans" cxnId="{02A297FD-678D-459E-A95C-7066D2CD92F8}">
      <dgm:prSet/>
      <dgm:spPr/>
      <dgm:t>
        <a:bodyPr/>
        <a:lstStyle/>
        <a:p>
          <a:endParaRPr lang="en-IN"/>
        </a:p>
      </dgm:t>
    </dgm:pt>
    <dgm:pt modelId="{8C2CB2EC-B91C-46D7-83C1-24C82BBE27D8}" type="pres">
      <dgm:prSet presAssocID="{E48983FA-F214-4177-A6BA-C78D3DA963AA}" presName="rootNode" presStyleCnt="0">
        <dgm:presLayoutVars>
          <dgm:chMax/>
          <dgm:chPref/>
          <dgm:dir/>
          <dgm:animLvl val="lvl"/>
        </dgm:presLayoutVars>
      </dgm:prSet>
      <dgm:spPr/>
    </dgm:pt>
    <dgm:pt modelId="{1A18846B-67C0-4C46-A427-CD151852DD1F}" type="pres">
      <dgm:prSet presAssocID="{5870B632-625F-4E75-88DD-6292960BFF36}" presName="composite" presStyleCnt="0"/>
      <dgm:spPr/>
    </dgm:pt>
    <dgm:pt modelId="{470550EE-2DD1-4F7C-8192-717F7901D885}" type="pres">
      <dgm:prSet presAssocID="{5870B632-625F-4E75-88DD-6292960BFF36}" presName="ParentText" presStyleLbl="node1" presStyleIdx="0" presStyleCnt="4">
        <dgm:presLayoutVars>
          <dgm:chMax val="1"/>
          <dgm:chPref val="1"/>
          <dgm:bulletEnabled val="1"/>
        </dgm:presLayoutVars>
      </dgm:prSet>
      <dgm:spPr/>
    </dgm:pt>
    <dgm:pt modelId="{27252BEB-B837-465A-8A6E-DCD17F2ADF7E}" type="pres">
      <dgm:prSet presAssocID="{5870B632-625F-4E75-88DD-6292960BFF36}" presName="Image" presStyleLbl="bgImgPlace1" presStyleIdx="0" presStyleCnt="4" custScaleX="145695" custLinFactNeighborX="5476" custLinFactNeighborY="3265"/>
      <dgm:spPr>
        <a:blipFill dpi="0" rotWithShape="1">
          <a:blip xmlns:r="http://schemas.openxmlformats.org/officeDocument/2006/relationships" r:embed="rId1"/>
          <a:srcRect/>
          <a:stretch>
            <a:fillRect l="1008" r="827"/>
          </a:stretch>
        </a:blipFill>
        <a:effectLst>
          <a:outerShdw blurRad="50800" dist="38100" dir="18900000" algn="bl" rotWithShape="0">
            <a:prstClr val="black">
              <a:alpha val="40000"/>
            </a:prstClr>
          </a:outerShdw>
        </a:effectLst>
      </dgm:spPr>
    </dgm:pt>
    <dgm:pt modelId="{AF628AE2-6B0E-4797-A216-27CEC077A3E3}" type="pres">
      <dgm:prSet presAssocID="{5870B632-625F-4E75-88DD-6292960BFF36}" presName="ChildText" presStyleLbl="fgAcc1" presStyleIdx="0" presStyleCnt="0">
        <dgm:presLayoutVars>
          <dgm:chMax val="0"/>
          <dgm:chPref val="0"/>
          <dgm:bulletEnabled val="1"/>
        </dgm:presLayoutVars>
      </dgm:prSet>
      <dgm:spPr/>
    </dgm:pt>
    <dgm:pt modelId="{A87E29AB-0634-45A0-8DF9-EC08E5A0FBAF}" type="pres">
      <dgm:prSet presAssocID="{0249534D-15EC-43B6-B3C1-0190470A93A3}" presName="sibTrans" presStyleCnt="0"/>
      <dgm:spPr/>
    </dgm:pt>
    <dgm:pt modelId="{84A8B8F6-0435-4741-8523-92A3F925DA9E}" type="pres">
      <dgm:prSet presAssocID="{AC8C33B6-30F7-43F8-A54D-210D09318090}" presName="composite" presStyleCnt="0"/>
      <dgm:spPr/>
    </dgm:pt>
    <dgm:pt modelId="{A9BE711F-0B92-4AD3-9C22-E498720B16BD}" type="pres">
      <dgm:prSet presAssocID="{AC8C33B6-30F7-43F8-A54D-210D09318090}" presName="ParentText" presStyleLbl="node1" presStyleIdx="1" presStyleCnt="4">
        <dgm:presLayoutVars>
          <dgm:chMax val="1"/>
          <dgm:chPref val="1"/>
          <dgm:bulletEnabled val="1"/>
        </dgm:presLayoutVars>
      </dgm:prSet>
      <dgm:spPr/>
    </dgm:pt>
    <dgm:pt modelId="{CEC34A1F-C4B9-424E-807B-10D16BA03109}" type="pres">
      <dgm:prSet presAssocID="{AC8C33B6-30F7-43F8-A54D-210D09318090}" presName="Image" presStyleLbl="bgImgPlace1" presStyleIdx="1" presStyleCnt="4" custScaleX="145567" custLinFactNeighborX="-277" custLinFactNeighborY="2287"/>
      <dgm:spPr>
        <a:blipFill dpi="0" rotWithShape="1">
          <a:blip xmlns:r="http://schemas.openxmlformats.org/officeDocument/2006/relationships" r:embed="rId2"/>
          <a:srcRect/>
          <a:stretch>
            <a:fillRect l="1171" r="666"/>
          </a:stretch>
        </a:blipFill>
        <a:effectLst>
          <a:outerShdw blurRad="50800" dist="38100" dir="18900000" algn="bl" rotWithShape="0">
            <a:prstClr val="black">
              <a:alpha val="40000"/>
            </a:prstClr>
          </a:outerShdw>
        </a:effectLst>
      </dgm:spPr>
    </dgm:pt>
    <dgm:pt modelId="{12E70200-7173-4967-A1B0-034705E2FB89}" type="pres">
      <dgm:prSet presAssocID="{AC8C33B6-30F7-43F8-A54D-210D09318090}" presName="ChildText" presStyleLbl="fgAcc1" presStyleIdx="0" presStyleCnt="0">
        <dgm:presLayoutVars>
          <dgm:chMax val="0"/>
          <dgm:chPref val="0"/>
          <dgm:bulletEnabled val="1"/>
        </dgm:presLayoutVars>
      </dgm:prSet>
      <dgm:spPr/>
    </dgm:pt>
    <dgm:pt modelId="{935B1D17-EA6E-47A1-AA5B-2D6B4650B424}" type="pres">
      <dgm:prSet presAssocID="{C215789F-9553-4C89-912C-220218938B9F}" presName="sibTrans" presStyleCnt="0"/>
      <dgm:spPr/>
    </dgm:pt>
    <dgm:pt modelId="{79D1D95D-8A03-4A36-945C-EB7C54979A61}" type="pres">
      <dgm:prSet presAssocID="{7D04D983-8507-4027-8F5B-69ACA08C1AA2}" presName="composite" presStyleCnt="0"/>
      <dgm:spPr/>
    </dgm:pt>
    <dgm:pt modelId="{B22BE150-CB93-495C-906B-4F9A4A5B315D}" type="pres">
      <dgm:prSet presAssocID="{7D04D983-8507-4027-8F5B-69ACA08C1AA2}" presName="ParentText" presStyleLbl="node1" presStyleIdx="2" presStyleCnt="4" custLinFactNeighborY="-65777">
        <dgm:presLayoutVars>
          <dgm:chMax val="1"/>
          <dgm:chPref val="1"/>
          <dgm:bulletEnabled val="1"/>
        </dgm:presLayoutVars>
      </dgm:prSet>
      <dgm:spPr/>
    </dgm:pt>
    <dgm:pt modelId="{7BC0AA70-4C01-4036-8DD0-F01BAA540E3C}" type="pres">
      <dgm:prSet presAssocID="{7D04D983-8507-4027-8F5B-69ACA08C1AA2}" presName="Image" presStyleLbl="bgImgPlace1" presStyleIdx="2" presStyleCnt="4" custScaleX="150393" custScaleY="113200"/>
      <dgm:spPr>
        <a:blipFill dpi="0" rotWithShape="1">
          <a:blip xmlns:r="http://schemas.openxmlformats.org/officeDocument/2006/relationships" r:embed="rId3"/>
          <a:srcRect/>
          <a:stretch>
            <a:fillRect l="1015" r="823"/>
          </a:stretch>
        </a:blipFill>
        <a:effectLst>
          <a:outerShdw blurRad="50800" dist="38100" dir="18900000" algn="bl" rotWithShape="0">
            <a:prstClr val="black">
              <a:alpha val="40000"/>
            </a:prstClr>
          </a:outerShdw>
        </a:effectLst>
      </dgm:spPr>
    </dgm:pt>
    <dgm:pt modelId="{6A421714-EA53-42E9-ABFF-96F6C1918720}" type="pres">
      <dgm:prSet presAssocID="{7D04D983-8507-4027-8F5B-69ACA08C1AA2}" presName="ChildText" presStyleLbl="fgAcc1" presStyleIdx="0" presStyleCnt="0">
        <dgm:presLayoutVars>
          <dgm:chMax val="0"/>
          <dgm:chPref val="0"/>
          <dgm:bulletEnabled val="1"/>
        </dgm:presLayoutVars>
      </dgm:prSet>
      <dgm:spPr/>
    </dgm:pt>
    <dgm:pt modelId="{D158AEB4-1E65-490F-A542-D854F1C93CF9}" type="pres">
      <dgm:prSet presAssocID="{83F8C860-09D7-4690-8102-A70A0EB3F941}" presName="sibTrans" presStyleCnt="0"/>
      <dgm:spPr/>
    </dgm:pt>
    <dgm:pt modelId="{E3C124AA-510F-4B9F-9C41-2C992FA78E65}" type="pres">
      <dgm:prSet presAssocID="{08268F04-DC5B-4B0D-B159-7FF9D64969CC}" presName="composite" presStyleCnt="0"/>
      <dgm:spPr/>
    </dgm:pt>
    <dgm:pt modelId="{06906F8B-2984-40B6-B47A-722D80339544}" type="pres">
      <dgm:prSet presAssocID="{08268F04-DC5B-4B0D-B159-7FF9D64969CC}" presName="ParentText" presStyleLbl="node1" presStyleIdx="3" presStyleCnt="4" custLinFactNeighborY="-73295">
        <dgm:presLayoutVars>
          <dgm:chMax val="1"/>
          <dgm:chPref val="1"/>
          <dgm:bulletEnabled val="1"/>
        </dgm:presLayoutVars>
      </dgm:prSet>
      <dgm:spPr/>
    </dgm:pt>
    <dgm:pt modelId="{ED430AFE-2622-40AF-8167-44486843629E}" type="pres">
      <dgm:prSet presAssocID="{08268F04-DC5B-4B0D-B159-7FF9D64969CC}" presName="Image" presStyleLbl="bgImgPlace1" presStyleIdx="3" presStyleCnt="4" custScaleX="139300" custScaleY="103006"/>
      <dgm:spPr>
        <a:blipFill dpi="0" rotWithShape="1">
          <a:blip xmlns:r="http://schemas.openxmlformats.org/officeDocument/2006/relationships" r:embed="rId4"/>
          <a:srcRect/>
          <a:stretch>
            <a:fillRect l="-206" r="320"/>
          </a:stretch>
        </a:blipFill>
        <a:effectLst>
          <a:outerShdw blurRad="50800" dist="38100" dir="18900000" algn="bl" rotWithShape="0">
            <a:prstClr val="black">
              <a:alpha val="40000"/>
            </a:prstClr>
          </a:outerShdw>
        </a:effectLst>
      </dgm:spPr>
    </dgm:pt>
    <dgm:pt modelId="{DB65C6D4-2D39-4FCC-88EE-5F130D6DB18C}" type="pres">
      <dgm:prSet presAssocID="{08268F04-DC5B-4B0D-B159-7FF9D64969CC}" presName="ChildText" presStyleLbl="fgAcc1" presStyleIdx="0" presStyleCnt="0">
        <dgm:presLayoutVars>
          <dgm:chMax val="0"/>
          <dgm:chPref val="0"/>
          <dgm:bulletEnabled val="1"/>
        </dgm:presLayoutVars>
      </dgm:prSet>
      <dgm:spPr/>
    </dgm:pt>
  </dgm:ptLst>
  <dgm:cxnLst>
    <dgm:cxn modelId="{3EDA5C05-6ABF-4F29-897B-D2E5060E77F6}" srcId="{E48983FA-F214-4177-A6BA-C78D3DA963AA}" destId="{7D04D983-8507-4027-8F5B-69ACA08C1AA2}" srcOrd="2" destOrd="0" parTransId="{A857EF6E-0744-4F3F-B643-77333AC33802}" sibTransId="{83F8C860-09D7-4690-8102-A70A0EB3F941}"/>
    <dgm:cxn modelId="{E0619714-7FF2-41C8-96E1-A55E0F53A489}" type="presOf" srcId="{E48983FA-F214-4177-A6BA-C78D3DA963AA}" destId="{8C2CB2EC-B91C-46D7-83C1-24C82BBE27D8}" srcOrd="0" destOrd="0" presId="urn:microsoft.com/office/officeart/2008/layout/TitledPictureBlocks"/>
    <dgm:cxn modelId="{6CAB6172-2254-4C88-84F9-C7FD035D4D07}" type="presOf" srcId="{7D04D983-8507-4027-8F5B-69ACA08C1AA2}" destId="{B22BE150-CB93-495C-906B-4F9A4A5B315D}" srcOrd="0" destOrd="0" presId="urn:microsoft.com/office/officeart/2008/layout/TitledPictureBlocks"/>
    <dgm:cxn modelId="{059E0E9B-D24C-4CD8-8ADA-4065072061A0}" type="presOf" srcId="{08268F04-DC5B-4B0D-B159-7FF9D64969CC}" destId="{06906F8B-2984-40B6-B47A-722D80339544}" srcOrd="0" destOrd="0" presId="urn:microsoft.com/office/officeart/2008/layout/TitledPictureBlocks"/>
    <dgm:cxn modelId="{0C92F3A3-FB64-46DC-A3A2-4D78FECC3F34}" srcId="{E48983FA-F214-4177-A6BA-C78D3DA963AA}" destId="{5870B632-625F-4E75-88DD-6292960BFF36}" srcOrd="0" destOrd="0" parTransId="{1645517C-3BAB-4667-85D3-CD08AE20438D}" sibTransId="{0249534D-15EC-43B6-B3C1-0190470A93A3}"/>
    <dgm:cxn modelId="{04033FDB-6DE9-4F33-BAA3-362193343E18}" type="presOf" srcId="{5870B632-625F-4E75-88DD-6292960BFF36}" destId="{470550EE-2DD1-4F7C-8192-717F7901D885}" srcOrd="0" destOrd="0" presId="urn:microsoft.com/office/officeart/2008/layout/TitledPictureBlocks"/>
    <dgm:cxn modelId="{55791BE3-F88B-4727-86A2-B33606B83E77}" type="presOf" srcId="{AC8C33B6-30F7-43F8-A54D-210D09318090}" destId="{A9BE711F-0B92-4AD3-9C22-E498720B16BD}" srcOrd="0" destOrd="0" presId="urn:microsoft.com/office/officeart/2008/layout/TitledPictureBlocks"/>
    <dgm:cxn modelId="{5DD934E9-A62C-4ABB-A3C1-4B41AA738322}" srcId="{E48983FA-F214-4177-A6BA-C78D3DA963AA}" destId="{AC8C33B6-30F7-43F8-A54D-210D09318090}" srcOrd="1" destOrd="0" parTransId="{F3CB2538-0382-44F0-B07E-E2C9ADA93228}" sibTransId="{C215789F-9553-4C89-912C-220218938B9F}"/>
    <dgm:cxn modelId="{02A297FD-678D-459E-A95C-7066D2CD92F8}" srcId="{E48983FA-F214-4177-A6BA-C78D3DA963AA}" destId="{08268F04-DC5B-4B0D-B159-7FF9D64969CC}" srcOrd="3" destOrd="0" parTransId="{77E4ECD1-9644-46C0-B6EF-B9AC0AA35396}" sibTransId="{D8B0716C-3580-41B3-92AB-4877A73BA0EF}"/>
    <dgm:cxn modelId="{B1F4C3A1-9AB9-4AE4-88BA-E0F24E19D8BF}" type="presParOf" srcId="{8C2CB2EC-B91C-46D7-83C1-24C82BBE27D8}" destId="{1A18846B-67C0-4C46-A427-CD151852DD1F}" srcOrd="0" destOrd="0" presId="urn:microsoft.com/office/officeart/2008/layout/TitledPictureBlocks"/>
    <dgm:cxn modelId="{84ED7EFA-4ED1-4BBC-AB07-7367C94062D6}" type="presParOf" srcId="{1A18846B-67C0-4C46-A427-CD151852DD1F}" destId="{470550EE-2DD1-4F7C-8192-717F7901D885}" srcOrd="0" destOrd="0" presId="urn:microsoft.com/office/officeart/2008/layout/TitledPictureBlocks"/>
    <dgm:cxn modelId="{BA76E26B-FE1D-4E33-8B47-00D01378B157}" type="presParOf" srcId="{1A18846B-67C0-4C46-A427-CD151852DD1F}" destId="{27252BEB-B837-465A-8A6E-DCD17F2ADF7E}" srcOrd="1" destOrd="0" presId="urn:microsoft.com/office/officeart/2008/layout/TitledPictureBlocks"/>
    <dgm:cxn modelId="{E818819D-E88C-45A3-B5A3-5C0D913F4459}" type="presParOf" srcId="{1A18846B-67C0-4C46-A427-CD151852DD1F}" destId="{AF628AE2-6B0E-4797-A216-27CEC077A3E3}" srcOrd="2" destOrd="0" presId="urn:microsoft.com/office/officeart/2008/layout/TitledPictureBlocks"/>
    <dgm:cxn modelId="{1B3C9A4F-E410-49B8-B607-2FC5DA7B69C3}" type="presParOf" srcId="{8C2CB2EC-B91C-46D7-83C1-24C82BBE27D8}" destId="{A87E29AB-0634-45A0-8DF9-EC08E5A0FBAF}" srcOrd="1" destOrd="0" presId="urn:microsoft.com/office/officeart/2008/layout/TitledPictureBlocks"/>
    <dgm:cxn modelId="{E8606825-0805-407A-9643-4F2CFB35CB2E}" type="presParOf" srcId="{8C2CB2EC-B91C-46D7-83C1-24C82BBE27D8}" destId="{84A8B8F6-0435-4741-8523-92A3F925DA9E}" srcOrd="2" destOrd="0" presId="urn:microsoft.com/office/officeart/2008/layout/TitledPictureBlocks"/>
    <dgm:cxn modelId="{58C335CE-C962-4270-9068-AEA8E9D8E482}" type="presParOf" srcId="{84A8B8F6-0435-4741-8523-92A3F925DA9E}" destId="{A9BE711F-0B92-4AD3-9C22-E498720B16BD}" srcOrd="0" destOrd="0" presId="urn:microsoft.com/office/officeart/2008/layout/TitledPictureBlocks"/>
    <dgm:cxn modelId="{98CC9F0D-9A34-4245-A6B4-21786F0309B5}" type="presParOf" srcId="{84A8B8F6-0435-4741-8523-92A3F925DA9E}" destId="{CEC34A1F-C4B9-424E-807B-10D16BA03109}" srcOrd="1" destOrd="0" presId="urn:microsoft.com/office/officeart/2008/layout/TitledPictureBlocks"/>
    <dgm:cxn modelId="{DAF8364B-AEE0-468C-A6A6-3F27A619562E}" type="presParOf" srcId="{84A8B8F6-0435-4741-8523-92A3F925DA9E}" destId="{12E70200-7173-4967-A1B0-034705E2FB89}" srcOrd="2" destOrd="0" presId="urn:microsoft.com/office/officeart/2008/layout/TitledPictureBlocks"/>
    <dgm:cxn modelId="{909F75E5-3EC9-43CB-814B-073F38C691E0}" type="presParOf" srcId="{8C2CB2EC-B91C-46D7-83C1-24C82BBE27D8}" destId="{935B1D17-EA6E-47A1-AA5B-2D6B4650B424}" srcOrd="3" destOrd="0" presId="urn:microsoft.com/office/officeart/2008/layout/TitledPictureBlocks"/>
    <dgm:cxn modelId="{1D645B74-CD80-41B4-B29F-5CAEEEB2E217}" type="presParOf" srcId="{8C2CB2EC-B91C-46D7-83C1-24C82BBE27D8}" destId="{79D1D95D-8A03-4A36-945C-EB7C54979A61}" srcOrd="4" destOrd="0" presId="urn:microsoft.com/office/officeart/2008/layout/TitledPictureBlocks"/>
    <dgm:cxn modelId="{834DDBB1-0A49-420D-815E-F0A31D9EBBB5}" type="presParOf" srcId="{79D1D95D-8A03-4A36-945C-EB7C54979A61}" destId="{B22BE150-CB93-495C-906B-4F9A4A5B315D}" srcOrd="0" destOrd="0" presId="urn:microsoft.com/office/officeart/2008/layout/TitledPictureBlocks"/>
    <dgm:cxn modelId="{EC0C01F0-0231-44A0-912C-DC5ACE05F841}" type="presParOf" srcId="{79D1D95D-8A03-4A36-945C-EB7C54979A61}" destId="{7BC0AA70-4C01-4036-8DD0-F01BAA540E3C}" srcOrd="1" destOrd="0" presId="urn:microsoft.com/office/officeart/2008/layout/TitledPictureBlocks"/>
    <dgm:cxn modelId="{33FDE2CF-172A-48FE-9155-DF764E16CD8A}" type="presParOf" srcId="{79D1D95D-8A03-4A36-945C-EB7C54979A61}" destId="{6A421714-EA53-42E9-ABFF-96F6C1918720}" srcOrd="2" destOrd="0" presId="urn:microsoft.com/office/officeart/2008/layout/TitledPictureBlocks"/>
    <dgm:cxn modelId="{B7D35D8A-AD11-4113-82DA-CA527A06AB75}" type="presParOf" srcId="{8C2CB2EC-B91C-46D7-83C1-24C82BBE27D8}" destId="{D158AEB4-1E65-490F-A542-D854F1C93CF9}" srcOrd="5" destOrd="0" presId="urn:microsoft.com/office/officeart/2008/layout/TitledPictureBlocks"/>
    <dgm:cxn modelId="{110DB5DB-ADC1-4BFE-8EEC-9A3EE1D15DF8}" type="presParOf" srcId="{8C2CB2EC-B91C-46D7-83C1-24C82BBE27D8}" destId="{E3C124AA-510F-4B9F-9C41-2C992FA78E65}" srcOrd="6" destOrd="0" presId="urn:microsoft.com/office/officeart/2008/layout/TitledPictureBlocks"/>
    <dgm:cxn modelId="{2BF9AD92-60C7-4F75-94B1-85BA4A44ABCB}" type="presParOf" srcId="{E3C124AA-510F-4B9F-9C41-2C992FA78E65}" destId="{06906F8B-2984-40B6-B47A-722D80339544}" srcOrd="0" destOrd="0" presId="urn:microsoft.com/office/officeart/2008/layout/TitledPictureBlocks"/>
    <dgm:cxn modelId="{C5797D21-5AE1-4EE0-AE3D-F0F3BBE57E1C}" type="presParOf" srcId="{E3C124AA-510F-4B9F-9C41-2C992FA78E65}" destId="{ED430AFE-2622-40AF-8167-44486843629E}" srcOrd="1" destOrd="0" presId="urn:microsoft.com/office/officeart/2008/layout/TitledPictureBlocks"/>
    <dgm:cxn modelId="{513C6F0C-E1F5-4254-9FBD-EB0D3CBB1E9D}" type="presParOf" srcId="{E3C124AA-510F-4B9F-9C41-2C992FA78E65}" destId="{DB65C6D4-2D39-4FCC-88EE-5F130D6DB18C}"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95C47E-FF99-4872-9F91-BA962AD7865E}"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B83A093E-3F1C-4D49-B725-15394569CEE6}">
      <dgm:prSet phldrT="[Text]" phldr="0"/>
      <dgm:spPr/>
      <dgm:t>
        <a:bodyPr/>
        <a:lstStyle/>
        <a:p>
          <a:r>
            <a:rPr lang="en-US" dirty="0"/>
            <a:t>a)-</a:t>
          </a:r>
          <a:endParaRPr lang="en-IN" dirty="0"/>
        </a:p>
      </dgm:t>
    </dgm:pt>
    <dgm:pt modelId="{8BE39946-B111-4C96-8266-5CC53EF8BC94}" type="parTrans" cxnId="{4BB2C077-33CD-4EC7-99AE-C41C74487CDB}">
      <dgm:prSet/>
      <dgm:spPr/>
      <dgm:t>
        <a:bodyPr/>
        <a:lstStyle/>
        <a:p>
          <a:endParaRPr lang="en-IN"/>
        </a:p>
      </dgm:t>
    </dgm:pt>
    <dgm:pt modelId="{9817B472-356B-436E-8695-188FD0CF7708}" type="sibTrans" cxnId="{4BB2C077-33CD-4EC7-99AE-C41C74487CDB}">
      <dgm:prSet/>
      <dgm:spPr/>
      <dgm:t>
        <a:bodyPr/>
        <a:lstStyle/>
        <a:p>
          <a:endParaRPr lang="en-IN"/>
        </a:p>
      </dgm:t>
    </dgm:pt>
    <dgm:pt modelId="{0584764C-15FF-4558-953A-B099BADC3AA2}">
      <dgm:prSet phldrT="[Text]" phldr="0"/>
      <dgm:spPr/>
      <dgm:t>
        <a:bodyPr/>
        <a:lstStyle/>
        <a:p>
          <a:r>
            <a:rPr lang="en-US" dirty="0"/>
            <a:t>b)-</a:t>
          </a:r>
          <a:endParaRPr lang="en-IN" dirty="0"/>
        </a:p>
      </dgm:t>
    </dgm:pt>
    <dgm:pt modelId="{CD1F8F5D-E6FC-45A3-9C8D-746EDB7FEA74}" type="parTrans" cxnId="{65678887-507C-4FF3-8F1D-93D530E8CA86}">
      <dgm:prSet/>
      <dgm:spPr/>
      <dgm:t>
        <a:bodyPr/>
        <a:lstStyle/>
        <a:p>
          <a:endParaRPr lang="en-IN"/>
        </a:p>
      </dgm:t>
    </dgm:pt>
    <dgm:pt modelId="{36E2D88E-AA3D-4EAA-ADD7-79B548D7181E}" type="sibTrans" cxnId="{65678887-507C-4FF3-8F1D-93D530E8CA86}">
      <dgm:prSet/>
      <dgm:spPr/>
      <dgm:t>
        <a:bodyPr/>
        <a:lstStyle/>
        <a:p>
          <a:endParaRPr lang="en-IN"/>
        </a:p>
      </dgm:t>
    </dgm:pt>
    <dgm:pt modelId="{AA101F76-81D5-40A3-BA86-0413F80DC402}">
      <dgm:prSet phldrT="[Text]" phldr="0"/>
      <dgm:spPr/>
      <dgm:t>
        <a:bodyPr/>
        <a:lstStyle/>
        <a:p>
          <a:r>
            <a:rPr lang="en-US" dirty="0"/>
            <a:t>c)-</a:t>
          </a:r>
          <a:endParaRPr lang="en-IN" dirty="0"/>
        </a:p>
      </dgm:t>
    </dgm:pt>
    <dgm:pt modelId="{8835F6BB-EAA9-4803-9B89-AD861F79548B}" type="parTrans" cxnId="{CBC833C9-0829-46EB-AF5D-C49141F0699B}">
      <dgm:prSet/>
      <dgm:spPr/>
      <dgm:t>
        <a:bodyPr/>
        <a:lstStyle/>
        <a:p>
          <a:endParaRPr lang="en-IN"/>
        </a:p>
      </dgm:t>
    </dgm:pt>
    <dgm:pt modelId="{4F9C6629-15E6-4735-94A4-C7CC8AA25DBF}" type="sibTrans" cxnId="{CBC833C9-0829-46EB-AF5D-C49141F0699B}">
      <dgm:prSet/>
      <dgm:spPr/>
      <dgm:t>
        <a:bodyPr/>
        <a:lstStyle/>
        <a:p>
          <a:endParaRPr lang="en-IN"/>
        </a:p>
      </dgm:t>
    </dgm:pt>
    <dgm:pt modelId="{A57910BA-A044-4FCA-B5F0-5AF4F8AC8A0D}" type="pres">
      <dgm:prSet presAssocID="{0495C47E-FF99-4872-9F91-BA962AD7865E}" presName="rootNode" presStyleCnt="0">
        <dgm:presLayoutVars>
          <dgm:chMax/>
          <dgm:chPref/>
          <dgm:dir/>
          <dgm:animLvl val="lvl"/>
        </dgm:presLayoutVars>
      </dgm:prSet>
      <dgm:spPr/>
    </dgm:pt>
    <dgm:pt modelId="{400DEFF0-D358-46CD-A0C5-7D92E42F4460}" type="pres">
      <dgm:prSet presAssocID="{B83A093E-3F1C-4D49-B725-15394569CEE6}" presName="composite" presStyleCnt="0"/>
      <dgm:spPr/>
    </dgm:pt>
    <dgm:pt modelId="{860A9B26-6C03-40C2-8B49-B5C272058E22}" type="pres">
      <dgm:prSet presAssocID="{B83A093E-3F1C-4D49-B725-15394569CEE6}" presName="ParentText" presStyleLbl="node1" presStyleIdx="0" presStyleCnt="3">
        <dgm:presLayoutVars>
          <dgm:chMax val="1"/>
          <dgm:chPref val="1"/>
          <dgm:bulletEnabled val="1"/>
        </dgm:presLayoutVars>
      </dgm:prSet>
      <dgm:spPr/>
    </dgm:pt>
    <dgm:pt modelId="{A86452E7-6C17-49D8-986D-788FAA6F3E2C}" type="pres">
      <dgm:prSet presAssocID="{B83A093E-3F1C-4D49-B725-15394569CEE6}" presName="Image" presStyleLbl="bgImgPlace1" presStyleIdx="0" presStyleCnt="3" custScaleX="170632" custScaleY="116745"/>
      <dgm:spPr>
        <a:blipFill>
          <a:blip xmlns:r="http://schemas.openxmlformats.org/officeDocument/2006/relationships" r:embed="rId1"/>
          <a:srcRect/>
          <a:stretch>
            <a:fillRect l="-2000" r="-2000"/>
          </a:stretch>
        </a:blipFill>
        <a:effectLst>
          <a:outerShdw blurRad="50800" dist="38100" dir="18900000" algn="bl" rotWithShape="0">
            <a:prstClr val="black">
              <a:alpha val="40000"/>
            </a:prstClr>
          </a:outerShdw>
        </a:effectLst>
      </dgm:spPr>
    </dgm:pt>
    <dgm:pt modelId="{3B0B3557-C76A-4854-9E50-A79BD56B6F2A}" type="pres">
      <dgm:prSet presAssocID="{B83A093E-3F1C-4D49-B725-15394569CEE6}" presName="ChildText" presStyleLbl="fgAcc1" presStyleIdx="0" presStyleCnt="0">
        <dgm:presLayoutVars>
          <dgm:chMax val="0"/>
          <dgm:chPref val="0"/>
          <dgm:bulletEnabled val="1"/>
        </dgm:presLayoutVars>
      </dgm:prSet>
      <dgm:spPr/>
    </dgm:pt>
    <dgm:pt modelId="{81F34AC3-2B9C-4DD9-B294-70B7EC0A00F7}" type="pres">
      <dgm:prSet presAssocID="{9817B472-356B-436E-8695-188FD0CF7708}" presName="sibTrans" presStyleCnt="0"/>
      <dgm:spPr/>
    </dgm:pt>
    <dgm:pt modelId="{2022175D-D73B-4C7F-A84B-0BC0B53EA64E}" type="pres">
      <dgm:prSet presAssocID="{0584764C-15FF-4558-953A-B099BADC3AA2}" presName="composite" presStyleCnt="0"/>
      <dgm:spPr/>
    </dgm:pt>
    <dgm:pt modelId="{24258920-EC12-4408-814F-8F21F68D4F0B}" type="pres">
      <dgm:prSet presAssocID="{0584764C-15FF-4558-953A-B099BADC3AA2}" presName="ParentText" presStyleLbl="node1" presStyleIdx="1" presStyleCnt="3">
        <dgm:presLayoutVars>
          <dgm:chMax val="1"/>
          <dgm:chPref val="1"/>
          <dgm:bulletEnabled val="1"/>
        </dgm:presLayoutVars>
      </dgm:prSet>
      <dgm:spPr/>
    </dgm:pt>
    <dgm:pt modelId="{19D13B51-8863-47BB-BB3E-A6390AE01AC1}" type="pres">
      <dgm:prSet presAssocID="{0584764C-15FF-4558-953A-B099BADC3AA2}" presName="Image" presStyleLbl="bgImgPlace1" presStyleIdx="1" presStyleCnt="3" custScaleX="174503"/>
      <dgm:spPr>
        <a:blipFill dpi="0" rotWithShape="1">
          <a:blip xmlns:r="http://schemas.openxmlformats.org/officeDocument/2006/relationships" r:embed="rId2"/>
          <a:srcRect/>
          <a:stretch>
            <a:fillRect l="33" r="253"/>
          </a:stretch>
        </a:blipFill>
        <a:effectLst>
          <a:outerShdw blurRad="50800" dist="38100" dir="18900000" algn="bl" rotWithShape="0">
            <a:prstClr val="black">
              <a:alpha val="40000"/>
            </a:prstClr>
          </a:outerShdw>
        </a:effectLst>
      </dgm:spPr>
    </dgm:pt>
    <dgm:pt modelId="{F0561E62-1624-4E76-838D-C244C71C7195}" type="pres">
      <dgm:prSet presAssocID="{0584764C-15FF-4558-953A-B099BADC3AA2}" presName="ChildText" presStyleLbl="fgAcc1" presStyleIdx="0" presStyleCnt="0">
        <dgm:presLayoutVars>
          <dgm:chMax val="0"/>
          <dgm:chPref val="0"/>
          <dgm:bulletEnabled val="1"/>
        </dgm:presLayoutVars>
      </dgm:prSet>
      <dgm:spPr/>
    </dgm:pt>
    <dgm:pt modelId="{979A82D3-1BE4-460D-A7B0-A697B171BD46}" type="pres">
      <dgm:prSet presAssocID="{36E2D88E-AA3D-4EAA-ADD7-79B548D7181E}" presName="sibTrans" presStyleCnt="0"/>
      <dgm:spPr/>
    </dgm:pt>
    <dgm:pt modelId="{4EB15796-BEB6-42EF-9A85-6D9B195A640C}" type="pres">
      <dgm:prSet presAssocID="{AA101F76-81D5-40A3-BA86-0413F80DC402}" presName="composite" presStyleCnt="0"/>
      <dgm:spPr/>
    </dgm:pt>
    <dgm:pt modelId="{7C519845-F9C4-47C5-BE3C-E63E3BF44CA5}" type="pres">
      <dgm:prSet presAssocID="{AA101F76-81D5-40A3-BA86-0413F80DC402}" presName="ParentText" presStyleLbl="node1" presStyleIdx="2" presStyleCnt="3">
        <dgm:presLayoutVars>
          <dgm:chMax val="1"/>
          <dgm:chPref val="1"/>
          <dgm:bulletEnabled val="1"/>
        </dgm:presLayoutVars>
      </dgm:prSet>
      <dgm:spPr/>
    </dgm:pt>
    <dgm:pt modelId="{91574873-ECC5-4341-9412-7FFA7967D544}" type="pres">
      <dgm:prSet presAssocID="{AA101F76-81D5-40A3-BA86-0413F80DC402}" presName="Image" presStyleLbl="bgImgPlace1" presStyleIdx="2" presStyleCnt="3" custScaleX="195363" custScaleY="97382"/>
      <dgm:spPr>
        <a:blipFill dpi="0" rotWithShape="1">
          <a:blip xmlns:r="http://schemas.openxmlformats.org/officeDocument/2006/relationships" r:embed="rId3"/>
          <a:srcRect/>
          <a:stretch>
            <a:fillRect l="-623" r="909"/>
          </a:stretch>
        </a:blipFill>
        <a:effectLst>
          <a:outerShdw blurRad="50800" dist="38100" dir="18900000" algn="bl" rotWithShape="0">
            <a:prstClr val="black">
              <a:alpha val="40000"/>
            </a:prstClr>
          </a:outerShdw>
        </a:effectLst>
      </dgm:spPr>
    </dgm:pt>
    <dgm:pt modelId="{9FE6F9BF-763C-43FE-AA3D-0F52B6B79AF8}" type="pres">
      <dgm:prSet presAssocID="{AA101F76-81D5-40A3-BA86-0413F80DC402}" presName="ChildText" presStyleLbl="fgAcc1" presStyleIdx="0" presStyleCnt="0">
        <dgm:presLayoutVars>
          <dgm:chMax val="0"/>
          <dgm:chPref val="0"/>
          <dgm:bulletEnabled val="1"/>
        </dgm:presLayoutVars>
      </dgm:prSet>
      <dgm:spPr/>
    </dgm:pt>
  </dgm:ptLst>
  <dgm:cxnLst>
    <dgm:cxn modelId="{5535D206-B0F5-483D-864F-C95C63379649}" type="presOf" srcId="{0584764C-15FF-4558-953A-B099BADC3AA2}" destId="{24258920-EC12-4408-814F-8F21F68D4F0B}" srcOrd="0" destOrd="0" presId="urn:microsoft.com/office/officeart/2008/layout/TitledPictureBlocks"/>
    <dgm:cxn modelId="{1F1CC70A-5BDB-4660-A936-59CFE2E452FA}" type="presOf" srcId="{0495C47E-FF99-4872-9F91-BA962AD7865E}" destId="{A57910BA-A044-4FCA-B5F0-5AF4F8AC8A0D}" srcOrd="0" destOrd="0" presId="urn:microsoft.com/office/officeart/2008/layout/TitledPictureBlocks"/>
    <dgm:cxn modelId="{E179D02F-F6B5-4E11-8319-0CA69B1A7461}" type="presOf" srcId="{B83A093E-3F1C-4D49-B725-15394569CEE6}" destId="{860A9B26-6C03-40C2-8B49-B5C272058E22}" srcOrd="0" destOrd="0" presId="urn:microsoft.com/office/officeart/2008/layout/TitledPictureBlocks"/>
    <dgm:cxn modelId="{BFE60C6F-BF3E-404E-BAA6-8FBD87AB10A6}" type="presOf" srcId="{AA101F76-81D5-40A3-BA86-0413F80DC402}" destId="{7C519845-F9C4-47C5-BE3C-E63E3BF44CA5}" srcOrd="0" destOrd="0" presId="urn:microsoft.com/office/officeart/2008/layout/TitledPictureBlocks"/>
    <dgm:cxn modelId="{4BB2C077-33CD-4EC7-99AE-C41C74487CDB}" srcId="{0495C47E-FF99-4872-9F91-BA962AD7865E}" destId="{B83A093E-3F1C-4D49-B725-15394569CEE6}" srcOrd="0" destOrd="0" parTransId="{8BE39946-B111-4C96-8266-5CC53EF8BC94}" sibTransId="{9817B472-356B-436E-8695-188FD0CF7708}"/>
    <dgm:cxn modelId="{65678887-507C-4FF3-8F1D-93D530E8CA86}" srcId="{0495C47E-FF99-4872-9F91-BA962AD7865E}" destId="{0584764C-15FF-4558-953A-B099BADC3AA2}" srcOrd="1" destOrd="0" parTransId="{CD1F8F5D-E6FC-45A3-9C8D-746EDB7FEA74}" sibTransId="{36E2D88E-AA3D-4EAA-ADD7-79B548D7181E}"/>
    <dgm:cxn modelId="{CBC833C9-0829-46EB-AF5D-C49141F0699B}" srcId="{0495C47E-FF99-4872-9F91-BA962AD7865E}" destId="{AA101F76-81D5-40A3-BA86-0413F80DC402}" srcOrd="2" destOrd="0" parTransId="{8835F6BB-EAA9-4803-9B89-AD861F79548B}" sibTransId="{4F9C6629-15E6-4735-94A4-C7CC8AA25DBF}"/>
    <dgm:cxn modelId="{F0762664-79B9-46AE-B663-EBAC1473E0DF}" type="presParOf" srcId="{A57910BA-A044-4FCA-B5F0-5AF4F8AC8A0D}" destId="{400DEFF0-D358-46CD-A0C5-7D92E42F4460}" srcOrd="0" destOrd="0" presId="urn:microsoft.com/office/officeart/2008/layout/TitledPictureBlocks"/>
    <dgm:cxn modelId="{2D39FFDE-9DAB-4CF4-A284-E922BEEB67F7}" type="presParOf" srcId="{400DEFF0-D358-46CD-A0C5-7D92E42F4460}" destId="{860A9B26-6C03-40C2-8B49-B5C272058E22}" srcOrd="0" destOrd="0" presId="urn:microsoft.com/office/officeart/2008/layout/TitledPictureBlocks"/>
    <dgm:cxn modelId="{4345B041-8334-4825-A6FA-4587F0063478}" type="presParOf" srcId="{400DEFF0-D358-46CD-A0C5-7D92E42F4460}" destId="{A86452E7-6C17-49D8-986D-788FAA6F3E2C}" srcOrd="1" destOrd="0" presId="urn:microsoft.com/office/officeart/2008/layout/TitledPictureBlocks"/>
    <dgm:cxn modelId="{04754C5D-C46F-4F7A-919F-760D83F50FB4}" type="presParOf" srcId="{400DEFF0-D358-46CD-A0C5-7D92E42F4460}" destId="{3B0B3557-C76A-4854-9E50-A79BD56B6F2A}" srcOrd="2" destOrd="0" presId="urn:microsoft.com/office/officeart/2008/layout/TitledPictureBlocks"/>
    <dgm:cxn modelId="{CBA40DF0-1D2B-4DFC-958E-67DB27D28204}" type="presParOf" srcId="{A57910BA-A044-4FCA-B5F0-5AF4F8AC8A0D}" destId="{81F34AC3-2B9C-4DD9-B294-70B7EC0A00F7}" srcOrd="1" destOrd="0" presId="urn:microsoft.com/office/officeart/2008/layout/TitledPictureBlocks"/>
    <dgm:cxn modelId="{EED7EDB8-CE94-4512-9D8B-FA55EA11F926}" type="presParOf" srcId="{A57910BA-A044-4FCA-B5F0-5AF4F8AC8A0D}" destId="{2022175D-D73B-4C7F-A84B-0BC0B53EA64E}" srcOrd="2" destOrd="0" presId="urn:microsoft.com/office/officeart/2008/layout/TitledPictureBlocks"/>
    <dgm:cxn modelId="{4CB929B2-8A22-4D9D-8B00-C209A99825D5}" type="presParOf" srcId="{2022175D-D73B-4C7F-A84B-0BC0B53EA64E}" destId="{24258920-EC12-4408-814F-8F21F68D4F0B}" srcOrd="0" destOrd="0" presId="urn:microsoft.com/office/officeart/2008/layout/TitledPictureBlocks"/>
    <dgm:cxn modelId="{A23C1259-10E4-4127-8461-1F35E109ABB2}" type="presParOf" srcId="{2022175D-D73B-4C7F-A84B-0BC0B53EA64E}" destId="{19D13B51-8863-47BB-BB3E-A6390AE01AC1}" srcOrd="1" destOrd="0" presId="urn:microsoft.com/office/officeart/2008/layout/TitledPictureBlocks"/>
    <dgm:cxn modelId="{934B653B-4C4E-4246-80E5-BB1B950F2D6B}" type="presParOf" srcId="{2022175D-D73B-4C7F-A84B-0BC0B53EA64E}" destId="{F0561E62-1624-4E76-838D-C244C71C7195}" srcOrd="2" destOrd="0" presId="urn:microsoft.com/office/officeart/2008/layout/TitledPictureBlocks"/>
    <dgm:cxn modelId="{88F36809-FC7A-4672-B152-5D8426D95F8C}" type="presParOf" srcId="{A57910BA-A044-4FCA-B5F0-5AF4F8AC8A0D}" destId="{979A82D3-1BE4-460D-A7B0-A697B171BD46}" srcOrd="3" destOrd="0" presId="urn:microsoft.com/office/officeart/2008/layout/TitledPictureBlocks"/>
    <dgm:cxn modelId="{0B781F78-10F2-407D-9163-542519772FEF}" type="presParOf" srcId="{A57910BA-A044-4FCA-B5F0-5AF4F8AC8A0D}" destId="{4EB15796-BEB6-42EF-9A85-6D9B195A640C}" srcOrd="4" destOrd="0" presId="urn:microsoft.com/office/officeart/2008/layout/TitledPictureBlocks"/>
    <dgm:cxn modelId="{DBC85908-3D8B-4CD6-A839-80CF6EE9D459}" type="presParOf" srcId="{4EB15796-BEB6-42EF-9A85-6D9B195A640C}" destId="{7C519845-F9C4-47C5-BE3C-E63E3BF44CA5}" srcOrd="0" destOrd="0" presId="urn:microsoft.com/office/officeart/2008/layout/TitledPictureBlocks"/>
    <dgm:cxn modelId="{F0B48AA4-2687-4722-8E91-BEA78DD5E331}" type="presParOf" srcId="{4EB15796-BEB6-42EF-9A85-6D9B195A640C}" destId="{91574873-ECC5-4341-9412-7FFA7967D544}" srcOrd="1" destOrd="0" presId="urn:microsoft.com/office/officeart/2008/layout/TitledPictureBlocks"/>
    <dgm:cxn modelId="{E1FCD67F-411A-4048-B8F3-5D34E68B0D83}" type="presParOf" srcId="{4EB15796-BEB6-42EF-9A85-6D9B195A640C}" destId="{9FE6F9BF-763C-43FE-AA3D-0F52B6B79AF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539060-3EE7-43EC-B0F0-395196FD1A2C}"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98D5A689-19A3-4B45-B9D9-9588F6BDAE36}" type="pres">
      <dgm:prSet presAssocID="{3E539060-3EE7-43EC-B0F0-395196FD1A2C}" presName="rootNode" presStyleCnt="0">
        <dgm:presLayoutVars>
          <dgm:chMax/>
          <dgm:chPref/>
          <dgm:dir/>
          <dgm:animLvl val="lvl"/>
        </dgm:presLayoutVars>
      </dgm:prSet>
      <dgm:spPr/>
    </dgm:pt>
  </dgm:ptLst>
  <dgm:cxnLst>
    <dgm:cxn modelId="{EA2618F2-00E2-4FE7-A616-1CBDD29CA30F}" type="presOf" srcId="{3E539060-3EE7-43EC-B0F0-395196FD1A2C}" destId="{98D5A689-19A3-4B45-B9D9-9588F6BDAE36}" srcOrd="0"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0564AF-06B3-4A4E-B7F3-74DE3E4570A9}"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C3F8BD49-6376-4838-BD9C-D6038B5DBA98}">
      <dgm:prSet phldrT="[Text]" phldr="0"/>
      <dgm:spPr/>
      <dgm:t>
        <a:bodyPr/>
        <a:lstStyle/>
        <a:p>
          <a:r>
            <a:rPr lang="en-US" dirty="0"/>
            <a:t>a)-</a:t>
          </a:r>
          <a:endParaRPr lang="en-IN" dirty="0"/>
        </a:p>
      </dgm:t>
    </dgm:pt>
    <dgm:pt modelId="{291760D2-9FFC-47E4-8FDD-448E3F4A4275}" type="parTrans" cxnId="{FEE37847-2224-4C59-A802-CF2E62A3EC2F}">
      <dgm:prSet/>
      <dgm:spPr/>
      <dgm:t>
        <a:bodyPr/>
        <a:lstStyle/>
        <a:p>
          <a:endParaRPr lang="en-IN"/>
        </a:p>
      </dgm:t>
    </dgm:pt>
    <dgm:pt modelId="{E56FEB27-DD8C-4D70-AFC7-1C67CAC689F8}" type="sibTrans" cxnId="{FEE37847-2224-4C59-A802-CF2E62A3EC2F}">
      <dgm:prSet/>
      <dgm:spPr/>
      <dgm:t>
        <a:bodyPr/>
        <a:lstStyle/>
        <a:p>
          <a:endParaRPr lang="en-IN"/>
        </a:p>
      </dgm:t>
    </dgm:pt>
    <dgm:pt modelId="{149B01BA-2EE3-4F3D-BEBF-D93D33CDE0F7}">
      <dgm:prSet phldrT="[Text]" phldr="0"/>
      <dgm:spPr/>
      <dgm:t>
        <a:bodyPr/>
        <a:lstStyle/>
        <a:p>
          <a:r>
            <a:rPr lang="en-US" dirty="0"/>
            <a:t>b)-</a:t>
          </a:r>
          <a:endParaRPr lang="en-IN" dirty="0"/>
        </a:p>
      </dgm:t>
    </dgm:pt>
    <dgm:pt modelId="{CE3F0775-7D10-4F9F-9D9A-1C28AE5A44F2}" type="parTrans" cxnId="{19568FF2-F691-4990-85E3-36C7D7031688}">
      <dgm:prSet/>
      <dgm:spPr/>
      <dgm:t>
        <a:bodyPr/>
        <a:lstStyle/>
        <a:p>
          <a:endParaRPr lang="en-IN"/>
        </a:p>
      </dgm:t>
    </dgm:pt>
    <dgm:pt modelId="{490F6B0C-3181-46C6-A628-73E6B10BF546}" type="sibTrans" cxnId="{19568FF2-F691-4990-85E3-36C7D7031688}">
      <dgm:prSet/>
      <dgm:spPr/>
      <dgm:t>
        <a:bodyPr/>
        <a:lstStyle/>
        <a:p>
          <a:endParaRPr lang="en-IN"/>
        </a:p>
      </dgm:t>
    </dgm:pt>
    <dgm:pt modelId="{8404B9FD-E019-4206-81A8-781533324A4D}">
      <dgm:prSet phldrT="[Text]" phldr="0"/>
      <dgm:spPr/>
      <dgm:t>
        <a:bodyPr/>
        <a:lstStyle/>
        <a:p>
          <a:r>
            <a:rPr lang="en-US" dirty="0"/>
            <a:t>c)-</a:t>
          </a:r>
          <a:endParaRPr lang="en-IN" dirty="0"/>
        </a:p>
      </dgm:t>
    </dgm:pt>
    <dgm:pt modelId="{B4BB4AF2-9DAA-444C-A171-B5E8B785D8AA}" type="parTrans" cxnId="{19E553E4-793B-455C-AF5E-747BCC641A80}">
      <dgm:prSet/>
      <dgm:spPr/>
      <dgm:t>
        <a:bodyPr/>
        <a:lstStyle/>
        <a:p>
          <a:endParaRPr lang="en-IN"/>
        </a:p>
      </dgm:t>
    </dgm:pt>
    <dgm:pt modelId="{04003928-4D56-4790-9156-7A6FC5C9EE11}" type="sibTrans" cxnId="{19E553E4-793B-455C-AF5E-747BCC641A80}">
      <dgm:prSet/>
      <dgm:spPr/>
      <dgm:t>
        <a:bodyPr/>
        <a:lstStyle/>
        <a:p>
          <a:endParaRPr lang="en-IN"/>
        </a:p>
      </dgm:t>
    </dgm:pt>
    <dgm:pt modelId="{B26AEB81-6DE0-4693-9C64-940D0C2A1254}" type="pres">
      <dgm:prSet presAssocID="{130564AF-06B3-4A4E-B7F3-74DE3E4570A9}" presName="rootNode" presStyleCnt="0">
        <dgm:presLayoutVars>
          <dgm:chMax/>
          <dgm:chPref/>
          <dgm:dir/>
          <dgm:animLvl val="lvl"/>
        </dgm:presLayoutVars>
      </dgm:prSet>
      <dgm:spPr/>
    </dgm:pt>
    <dgm:pt modelId="{3291E34E-C0FD-44A1-938E-14F09958365D}" type="pres">
      <dgm:prSet presAssocID="{C3F8BD49-6376-4838-BD9C-D6038B5DBA98}" presName="composite" presStyleCnt="0"/>
      <dgm:spPr/>
    </dgm:pt>
    <dgm:pt modelId="{E3069BD4-CD72-46EA-A9D7-C6A9B1610E42}" type="pres">
      <dgm:prSet presAssocID="{C3F8BD49-6376-4838-BD9C-D6038B5DBA98}" presName="ParentText" presStyleLbl="node1" presStyleIdx="0" presStyleCnt="3">
        <dgm:presLayoutVars>
          <dgm:chMax val="1"/>
          <dgm:chPref val="1"/>
          <dgm:bulletEnabled val="1"/>
        </dgm:presLayoutVars>
      </dgm:prSet>
      <dgm:spPr/>
    </dgm:pt>
    <dgm:pt modelId="{4707338E-7070-480E-ABBC-8F18EE7D137B}" type="pres">
      <dgm:prSet presAssocID="{C3F8BD49-6376-4838-BD9C-D6038B5DBA98}" presName="Image" presStyleLbl="bgImgPlace1" presStyleIdx="0" presStyleCnt="3" custScaleX="140775"/>
      <dgm:spPr>
        <a:blipFill>
          <a:blip xmlns:r="http://schemas.openxmlformats.org/officeDocument/2006/relationships" r:embed="rId1"/>
          <a:srcRect/>
          <a:stretch>
            <a:fillRect l="-3000" r="-3000"/>
          </a:stretch>
        </a:blipFill>
        <a:effectLst>
          <a:outerShdw blurRad="50800" dist="38100" dir="18900000" algn="bl" rotWithShape="0">
            <a:prstClr val="black">
              <a:alpha val="40000"/>
            </a:prstClr>
          </a:outerShdw>
        </a:effectLst>
      </dgm:spPr>
    </dgm:pt>
    <dgm:pt modelId="{B21CD99B-DCE8-4CF5-8CCF-2A4E94793077}" type="pres">
      <dgm:prSet presAssocID="{C3F8BD49-6376-4838-BD9C-D6038B5DBA98}" presName="ChildText" presStyleLbl="fgAcc1" presStyleIdx="0" presStyleCnt="0">
        <dgm:presLayoutVars>
          <dgm:chMax val="0"/>
          <dgm:chPref val="0"/>
          <dgm:bulletEnabled val="1"/>
        </dgm:presLayoutVars>
      </dgm:prSet>
      <dgm:spPr/>
    </dgm:pt>
    <dgm:pt modelId="{F0D3B11A-12A8-4494-A7D9-DB7C4DC7CAA2}" type="pres">
      <dgm:prSet presAssocID="{E56FEB27-DD8C-4D70-AFC7-1C67CAC689F8}" presName="sibTrans" presStyleCnt="0"/>
      <dgm:spPr/>
    </dgm:pt>
    <dgm:pt modelId="{221D22F7-968B-4BC6-B016-D66E3C4FD516}" type="pres">
      <dgm:prSet presAssocID="{149B01BA-2EE3-4F3D-BEBF-D93D33CDE0F7}" presName="composite" presStyleCnt="0"/>
      <dgm:spPr/>
    </dgm:pt>
    <dgm:pt modelId="{D2C408AF-B59C-4B27-85CB-D6EFB40D0608}" type="pres">
      <dgm:prSet presAssocID="{149B01BA-2EE3-4F3D-BEBF-D93D33CDE0F7}" presName="ParentText" presStyleLbl="node1" presStyleIdx="1" presStyleCnt="3">
        <dgm:presLayoutVars>
          <dgm:chMax val="1"/>
          <dgm:chPref val="1"/>
          <dgm:bulletEnabled val="1"/>
        </dgm:presLayoutVars>
      </dgm:prSet>
      <dgm:spPr/>
    </dgm:pt>
    <dgm:pt modelId="{0FCABBFB-A15B-463E-A90F-F9B1DFF88497}" type="pres">
      <dgm:prSet presAssocID="{149B01BA-2EE3-4F3D-BEBF-D93D33CDE0F7}" presName="Image" presStyleLbl="bgImgPlace1" presStyleIdx="1" presStyleCnt="3" custScaleX="173357"/>
      <dgm:spPr>
        <a:blipFill dpi="0" rotWithShape="1">
          <a:blip xmlns:r="http://schemas.openxmlformats.org/officeDocument/2006/relationships" r:embed="rId2"/>
          <a:srcRect/>
          <a:stretch>
            <a:fillRect l="-434" r="-222"/>
          </a:stretch>
        </a:blipFill>
        <a:effectLst>
          <a:outerShdw blurRad="50800" dist="38100" dir="18900000" algn="bl" rotWithShape="0">
            <a:prstClr val="black">
              <a:alpha val="40000"/>
            </a:prstClr>
          </a:outerShdw>
        </a:effectLst>
      </dgm:spPr>
    </dgm:pt>
    <dgm:pt modelId="{9AF70E67-C956-40CA-8ABF-398FE9BD505F}" type="pres">
      <dgm:prSet presAssocID="{149B01BA-2EE3-4F3D-BEBF-D93D33CDE0F7}" presName="ChildText" presStyleLbl="fgAcc1" presStyleIdx="0" presStyleCnt="0">
        <dgm:presLayoutVars>
          <dgm:chMax val="0"/>
          <dgm:chPref val="0"/>
          <dgm:bulletEnabled val="1"/>
        </dgm:presLayoutVars>
      </dgm:prSet>
      <dgm:spPr/>
    </dgm:pt>
    <dgm:pt modelId="{35229CC6-DC3B-409D-B648-A7547584DCC4}" type="pres">
      <dgm:prSet presAssocID="{490F6B0C-3181-46C6-A628-73E6B10BF546}" presName="sibTrans" presStyleCnt="0"/>
      <dgm:spPr/>
    </dgm:pt>
    <dgm:pt modelId="{7E15A96B-2432-49F3-A826-B6003075E8CA}" type="pres">
      <dgm:prSet presAssocID="{8404B9FD-E019-4206-81A8-781533324A4D}" presName="composite" presStyleCnt="0"/>
      <dgm:spPr/>
    </dgm:pt>
    <dgm:pt modelId="{9BA56B28-D962-439E-8F58-B56D1D14942A}" type="pres">
      <dgm:prSet presAssocID="{8404B9FD-E019-4206-81A8-781533324A4D}" presName="ParentText" presStyleLbl="node1" presStyleIdx="2" presStyleCnt="3" custLinFactNeighborX="19118" custLinFactNeighborY="-54951">
        <dgm:presLayoutVars>
          <dgm:chMax val="1"/>
          <dgm:chPref val="1"/>
          <dgm:bulletEnabled val="1"/>
        </dgm:presLayoutVars>
      </dgm:prSet>
      <dgm:spPr/>
    </dgm:pt>
    <dgm:pt modelId="{794CD39E-29E6-4391-B05C-4552AD9B79D8}" type="pres">
      <dgm:prSet presAssocID="{8404B9FD-E019-4206-81A8-781533324A4D}" presName="Image" presStyleLbl="bgImgPlace1" presStyleIdx="2" presStyleCnt="3" custScaleX="192870" custScaleY="122050"/>
      <dgm:spPr>
        <a:blipFill dpi="0" rotWithShape="1">
          <a:blip xmlns:r="http://schemas.openxmlformats.org/officeDocument/2006/relationships" r:embed="rId3"/>
          <a:srcRect/>
          <a:stretch>
            <a:fillRect l="351" r="-400"/>
          </a:stretch>
        </a:blipFill>
        <a:effectLst>
          <a:outerShdw blurRad="50800" dist="38100" dir="18900000" algn="bl" rotWithShape="0">
            <a:prstClr val="black">
              <a:alpha val="40000"/>
            </a:prstClr>
          </a:outerShdw>
        </a:effectLst>
      </dgm:spPr>
    </dgm:pt>
    <dgm:pt modelId="{CA647435-0EC1-49C8-BE09-A7F872EE9AF3}" type="pres">
      <dgm:prSet presAssocID="{8404B9FD-E019-4206-81A8-781533324A4D}" presName="ChildText" presStyleLbl="fgAcc1" presStyleIdx="0" presStyleCnt="0">
        <dgm:presLayoutVars>
          <dgm:chMax val="0"/>
          <dgm:chPref val="0"/>
          <dgm:bulletEnabled val="1"/>
        </dgm:presLayoutVars>
      </dgm:prSet>
      <dgm:spPr/>
    </dgm:pt>
  </dgm:ptLst>
  <dgm:cxnLst>
    <dgm:cxn modelId="{E802EA3D-EA07-459F-9AD1-80E206A58EFC}" type="presOf" srcId="{149B01BA-2EE3-4F3D-BEBF-D93D33CDE0F7}" destId="{D2C408AF-B59C-4B27-85CB-D6EFB40D0608}" srcOrd="0" destOrd="0" presId="urn:microsoft.com/office/officeart/2008/layout/TitledPictureBlocks"/>
    <dgm:cxn modelId="{FEE37847-2224-4C59-A802-CF2E62A3EC2F}" srcId="{130564AF-06B3-4A4E-B7F3-74DE3E4570A9}" destId="{C3F8BD49-6376-4838-BD9C-D6038B5DBA98}" srcOrd="0" destOrd="0" parTransId="{291760D2-9FFC-47E4-8FDD-448E3F4A4275}" sibTransId="{E56FEB27-DD8C-4D70-AFC7-1C67CAC689F8}"/>
    <dgm:cxn modelId="{8D7C6F84-0D2A-4020-8A6B-B4979136CF68}" type="presOf" srcId="{8404B9FD-E019-4206-81A8-781533324A4D}" destId="{9BA56B28-D962-439E-8F58-B56D1D14942A}" srcOrd="0" destOrd="0" presId="urn:microsoft.com/office/officeart/2008/layout/TitledPictureBlocks"/>
    <dgm:cxn modelId="{F52FE698-1AE4-4D73-BF02-DBD8FCEE3FBB}" type="presOf" srcId="{C3F8BD49-6376-4838-BD9C-D6038B5DBA98}" destId="{E3069BD4-CD72-46EA-A9D7-C6A9B1610E42}" srcOrd="0" destOrd="0" presId="urn:microsoft.com/office/officeart/2008/layout/TitledPictureBlocks"/>
    <dgm:cxn modelId="{19E553E4-793B-455C-AF5E-747BCC641A80}" srcId="{130564AF-06B3-4A4E-B7F3-74DE3E4570A9}" destId="{8404B9FD-E019-4206-81A8-781533324A4D}" srcOrd="2" destOrd="0" parTransId="{B4BB4AF2-9DAA-444C-A171-B5E8B785D8AA}" sibTransId="{04003928-4D56-4790-9156-7A6FC5C9EE11}"/>
    <dgm:cxn modelId="{E79005E5-1198-4AFE-9B39-25C36A0318F4}" type="presOf" srcId="{130564AF-06B3-4A4E-B7F3-74DE3E4570A9}" destId="{B26AEB81-6DE0-4693-9C64-940D0C2A1254}" srcOrd="0" destOrd="0" presId="urn:microsoft.com/office/officeart/2008/layout/TitledPictureBlocks"/>
    <dgm:cxn modelId="{19568FF2-F691-4990-85E3-36C7D7031688}" srcId="{130564AF-06B3-4A4E-B7F3-74DE3E4570A9}" destId="{149B01BA-2EE3-4F3D-BEBF-D93D33CDE0F7}" srcOrd="1" destOrd="0" parTransId="{CE3F0775-7D10-4F9F-9D9A-1C28AE5A44F2}" sibTransId="{490F6B0C-3181-46C6-A628-73E6B10BF546}"/>
    <dgm:cxn modelId="{D85716AB-6AF3-4071-8656-7E6AABF812A3}" type="presParOf" srcId="{B26AEB81-6DE0-4693-9C64-940D0C2A1254}" destId="{3291E34E-C0FD-44A1-938E-14F09958365D}" srcOrd="0" destOrd="0" presId="urn:microsoft.com/office/officeart/2008/layout/TitledPictureBlocks"/>
    <dgm:cxn modelId="{162F2480-1B8C-4A70-9026-94602C14142A}" type="presParOf" srcId="{3291E34E-C0FD-44A1-938E-14F09958365D}" destId="{E3069BD4-CD72-46EA-A9D7-C6A9B1610E42}" srcOrd="0" destOrd="0" presId="urn:microsoft.com/office/officeart/2008/layout/TitledPictureBlocks"/>
    <dgm:cxn modelId="{7B0AD4CA-7C53-4FE2-A03F-6474B2C770D8}" type="presParOf" srcId="{3291E34E-C0FD-44A1-938E-14F09958365D}" destId="{4707338E-7070-480E-ABBC-8F18EE7D137B}" srcOrd="1" destOrd="0" presId="urn:microsoft.com/office/officeart/2008/layout/TitledPictureBlocks"/>
    <dgm:cxn modelId="{65772AAF-2599-40B7-A5BE-57B4772B9DD7}" type="presParOf" srcId="{3291E34E-C0FD-44A1-938E-14F09958365D}" destId="{B21CD99B-DCE8-4CF5-8CCF-2A4E94793077}" srcOrd="2" destOrd="0" presId="urn:microsoft.com/office/officeart/2008/layout/TitledPictureBlocks"/>
    <dgm:cxn modelId="{176E93A2-E298-46B4-8645-759C21832355}" type="presParOf" srcId="{B26AEB81-6DE0-4693-9C64-940D0C2A1254}" destId="{F0D3B11A-12A8-4494-A7D9-DB7C4DC7CAA2}" srcOrd="1" destOrd="0" presId="urn:microsoft.com/office/officeart/2008/layout/TitledPictureBlocks"/>
    <dgm:cxn modelId="{6B7AFB80-14C0-45FC-8990-DAC4C1106EC4}" type="presParOf" srcId="{B26AEB81-6DE0-4693-9C64-940D0C2A1254}" destId="{221D22F7-968B-4BC6-B016-D66E3C4FD516}" srcOrd="2" destOrd="0" presId="urn:microsoft.com/office/officeart/2008/layout/TitledPictureBlocks"/>
    <dgm:cxn modelId="{A7D7129C-3750-4A16-8099-57DF85BAF75C}" type="presParOf" srcId="{221D22F7-968B-4BC6-B016-D66E3C4FD516}" destId="{D2C408AF-B59C-4B27-85CB-D6EFB40D0608}" srcOrd="0" destOrd="0" presId="urn:microsoft.com/office/officeart/2008/layout/TitledPictureBlocks"/>
    <dgm:cxn modelId="{16DE8879-5DF9-466F-BA7A-5EBE3C433484}" type="presParOf" srcId="{221D22F7-968B-4BC6-B016-D66E3C4FD516}" destId="{0FCABBFB-A15B-463E-A90F-F9B1DFF88497}" srcOrd="1" destOrd="0" presId="urn:microsoft.com/office/officeart/2008/layout/TitledPictureBlocks"/>
    <dgm:cxn modelId="{C5159A67-9EA6-4837-A340-261229586E4C}" type="presParOf" srcId="{221D22F7-968B-4BC6-B016-D66E3C4FD516}" destId="{9AF70E67-C956-40CA-8ABF-398FE9BD505F}" srcOrd="2" destOrd="0" presId="urn:microsoft.com/office/officeart/2008/layout/TitledPictureBlocks"/>
    <dgm:cxn modelId="{8083F585-B4EB-4C5C-9055-0A36CDB16086}" type="presParOf" srcId="{B26AEB81-6DE0-4693-9C64-940D0C2A1254}" destId="{35229CC6-DC3B-409D-B648-A7547584DCC4}" srcOrd="3" destOrd="0" presId="urn:microsoft.com/office/officeart/2008/layout/TitledPictureBlocks"/>
    <dgm:cxn modelId="{08702564-B7E0-4521-A0B9-0A0CBF1D999B}" type="presParOf" srcId="{B26AEB81-6DE0-4693-9C64-940D0C2A1254}" destId="{7E15A96B-2432-49F3-A826-B6003075E8CA}" srcOrd="4" destOrd="0" presId="urn:microsoft.com/office/officeart/2008/layout/TitledPictureBlocks"/>
    <dgm:cxn modelId="{F74445D4-B39E-41DB-85C5-DDF13D28AFC7}" type="presParOf" srcId="{7E15A96B-2432-49F3-A826-B6003075E8CA}" destId="{9BA56B28-D962-439E-8F58-B56D1D14942A}" srcOrd="0" destOrd="0" presId="urn:microsoft.com/office/officeart/2008/layout/TitledPictureBlocks"/>
    <dgm:cxn modelId="{87610C16-EF10-4998-B9C3-1B08E2E7C4D4}" type="presParOf" srcId="{7E15A96B-2432-49F3-A826-B6003075E8CA}" destId="{794CD39E-29E6-4391-B05C-4552AD9B79D8}" srcOrd="1" destOrd="0" presId="urn:microsoft.com/office/officeart/2008/layout/TitledPictureBlocks"/>
    <dgm:cxn modelId="{FA26B10F-E2B2-4DB7-8172-40E2419233AB}" type="presParOf" srcId="{7E15A96B-2432-49F3-A826-B6003075E8CA}" destId="{CA647435-0EC1-49C8-BE09-A7F872EE9AF3}" srcOrd="2" destOrd="0" presId="urn:microsoft.com/office/officeart/2008/layout/Titled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F04A9D-034F-4395-82E1-660542DA0D4C}"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0D7E077B-8CFC-4AF4-BCF4-E7156519B032}">
      <dgm:prSet phldrT="[Text]" phldr="0"/>
      <dgm:spPr/>
      <dgm:t>
        <a:bodyPr/>
        <a:lstStyle/>
        <a:p>
          <a:r>
            <a:rPr lang="en-US" dirty="0"/>
            <a:t>a)-</a:t>
          </a:r>
          <a:endParaRPr lang="en-IN" dirty="0"/>
        </a:p>
      </dgm:t>
    </dgm:pt>
    <dgm:pt modelId="{BA0446A0-197B-4718-81FE-26A0756072B8}" type="parTrans" cxnId="{85B2A93F-1BB0-41F5-A7A0-D29FD244D53C}">
      <dgm:prSet/>
      <dgm:spPr/>
      <dgm:t>
        <a:bodyPr/>
        <a:lstStyle/>
        <a:p>
          <a:endParaRPr lang="en-IN"/>
        </a:p>
      </dgm:t>
    </dgm:pt>
    <dgm:pt modelId="{EE1E425E-72DD-45ED-AE0E-C83851FFCFF1}" type="sibTrans" cxnId="{85B2A93F-1BB0-41F5-A7A0-D29FD244D53C}">
      <dgm:prSet/>
      <dgm:spPr/>
      <dgm:t>
        <a:bodyPr/>
        <a:lstStyle/>
        <a:p>
          <a:endParaRPr lang="en-IN"/>
        </a:p>
      </dgm:t>
    </dgm:pt>
    <dgm:pt modelId="{A161D71D-F044-4464-AB3A-292808FB61AF}">
      <dgm:prSet phldrT="[Text]" phldr="0"/>
      <dgm:spPr/>
      <dgm:t>
        <a:bodyPr/>
        <a:lstStyle/>
        <a:p>
          <a:r>
            <a:rPr lang="en-US" dirty="0"/>
            <a:t>b)-</a:t>
          </a:r>
          <a:endParaRPr lang="en-IN" dirty="0"/>
        </a:p>
      </dgm:t>
    </dgm:pt>
    <dgm:pt modelId="{6B01B900-18E6-4D59-BF55-8875A020755B}" type="parTrans" cxnId="{70048CA1-2429-4A0F-8F86-ED8521381F8D}">
      <dgm:prSet/>
      <dgm:spPr/>
      <dgm:t>
        <a:bodyPr/>
        <a:lstStyle/>
        <a:p>
          <a:endParaRPr lang="en-IN"/>
        </a:p>
      </dgm:t>
    </dgm:pt>
    <dgm:pt modelId="{FF177012-CC98-45BC-88D7-BC7774888D1A}" type="sibTrans" cxnId="{70048CA1-2429-4A0F-8F86-ED8521381F8D}">
      <dgm:prSet/>
      <dgm:spPr/>
      <dgm:t>
        <a:bodyPr/>
        <a:lstStyle/>
        <a:p>
          <a:endParaRPr lang="en-IN"/>
        </a:p>
      </dgm:t>
    </dgm:pt>
    <dgm:pt modelId="{429BBEB4-7ED9-4231-9C0C-0315871C03DA}">
      <dgm:prSet phldrT="[Text]" phldr="0"/>
      <dgm:spPr/>
      <dgm:t>
        <a:bodyPr/>
        <a:lstStyle/>
        <a:p>
          <a:r>
            <a:rPr lang="en-US" dirty="0"/>
            <a:t>c)-</a:t>
          </a:r>
          <a:endParaRPr lang="en-IN" dirty="0"/>
        </a:p>
      </dgm:t>
    </dgm:pt>
    <dgm:pt modelId="{F4FE65A8-0880-491A-B63A-F3673387C3E8}" type="parTrans" cxnId="{085EA1C6-3B11-4EE5-9469-65DD2C91E247}">
      <dgm:prSet/>
      <dgm:spPr/>
      <dgm:t>
        <a:bodyPr/>
        <a:lstStyle/>
        <a:p>
          <a:endParaRPr lang="en-IN"/>
        </a:p>
      </dgm:t>
    </dgm:pt>
    <dgm:pt modelId="{B2C63648-09D4-47F5-9AE7-BEE682180611}" type="sibTrans" cxnId="{085EA1C6-3B11-4EE5-9469-65DD2C91E247}">
      <dgm:prSet/>
      <dgm:spPr/>
      <dgm:t>
        <a:bodyPr/>
        <a:lstStyle/>
        <a:p>
          <a:endParaRPr lang="en-IN"/>
        </a:p>
      </dgm:t>
    </dgm:pt>
    <dgm:pt modelId="{E118D3C3-6DEE-4000-AD60-B04EAD3BD1AA}" type="pres">
      <dgm:prSet presAssocID="{3BF04A9D-034F-4395-82E1-660542DA0D4C}" presName="rootNode" presStyleCnt="0">
        <dgm:presLayoutVars>
          <dgm:chMax/>
          <dgm:chPref/>
          <dgm:dir/>
          <dgm:animLvl val="lvl"/>
        </dgm:presLayoutVars>
      </dgm:prSet>
      <dgm:spPr/>
    </dgm:pt>
    <dgm:pt modelId="{A0954F4C-F5E2-458D-BB1A-469E4199C648}" type="pres">
      <dgm:prSet presAssocID="{0D7E077B-8CFC-4AF4-BCF4-E7156519B032}" presName="composite" presStyleCnt="0"/>
      <dgm:spPr/>
    </dgm:pt>
    <dgm:pt modelId="{37DFA6F8-79EB-40F4-BD84-7E7D48A68776}" type="pres">
      <dgm:prSet presAssocID="{0D7E077B-8CFC-4AF4-BCF4-E7156519B032}" presName="ParentText" presStyleLbl="node1" presStyleIdx="0" presStyleCnt="3" custLinFactNeighborX="-95489" custLinFactNeighborY="38641">
        <dgm:presLayoutVars>
          <dgm:chMax val="1"/>
          <dgm:chPref val="1"/>
          <dgm:bulletEnabled val="1"/>
        </dgm:presLayoutVars>
      </dgm:prSet>
      <dgm:spPr/>
    </dgm:pt>
    <dgm:pt modelId="{972116A5-9E5D-4688-BB3A-F8F80D8991DD}" type="pres">
      <dgm:prSet presAssocID="{0D7E077B-8CFC-4AF4-BCF4-E7156519B032}" presName="Image" presStyleLbl="bgImgPlace1" presStyleIdx="0" presStyleCnt="3" custScaleX="244845" custScaleY="113055" custLinFactNeighborX="-76109" custLinFactNeighborY="8733"/>
      <dgm:spPr>
        <a:blipFill dpi="0" rotWithShape="1">
          <a:blip xmlns:r="http://schemas.openxmlformats.org/officeDocument/2006/relationships" r:embed="rId1"/>
          <a:srcRect/>
          <a:stretch>
            <a:fillRect l="222" r="764"/>
          </a:stretch>
        </a:blipFill>
        <a:effectLst>
          <a:outerShdw blurRad="50800" dist="38100" dir="18900000" algn="bl" rotWithShape="0">
            <a:prstClr val="black">
              <a:alpha val="40000"/>
            </a:prstClr>
          </a:outerShdw>
        </a:effectLst>
      </dgm:spPr>
    </dgm:pt>
    <dgm:pt modelId="{0FB16D74-A8B8-45B2-919C-6539DDB0128F}" type="pres">
      <dgm:prSet presAssocID="{0D7E077B-8CFC-4AF4-BCF4-E7156519B032}" presName="ChildText" presStyleLbl="fgAcc1" presStyleIdx="0" presStyleCnt="0">
        <dgm:presLayoutVars>
          <dgm:chMax val="0"/>
          <dgm:chPref val="0"/>
          <dgm:bulletEnabled val="1"/>
        </dgm:presLayoutVars>
      </dgm:prSet>
      <dgm:spPr/>
    </dgm:pt>
    <dgm:pt modelId="{657332EC-AB9B-42A4-AF3F-3F4249F8904A}" type="pres">
      <dgm:prSet presAssocID="{EE1E425E-72DD-45ED-AE0E-C83851FFCFF1}" presName="sibTrans" presStyleCnt="0"/>
      <dgm:spPr/>
    </dgm:pt>
    <dgm:pt modelId="{3B156FD0-F591-4D5F-A765-844A41D81DF8}" type="pres">
      <dgm:prSet presAssocID="{A161D71D-F044-4464-AB3A-292808FB61AF}" presName="composite" presStyleCnt="0"/>
      <dgm:spPr/>
    </dgm:pt>
    <dgm:pt modelId="{E8C9742C-508B-45AC-BC5B-2938559CE93E}" type="pres">
      <dgm:prSet presAssocID="{A161D71D-F044-4464-AB3A-292808FB61AF}" presName="ParentText" presStyleLbl="node1" presStyleIdx="1" presStyleCnt="3">
        <dgm:presLayoutVars>
          <dgm:chMax val="1"/>
          <dgm:chPref val="1"/>
          <dgm:bulletEnabled val="1"/>
        </dgm:presLayoutVars>
      </dgm:prSet>
      <dgm:spPr/>
    </dgm:pt>
    <dgm:pt modelId="{CDD20081-536E-480A-BBDA-8254D397ABF9}" type="pres">
      <dgm:prSet presAssocID="{A161D71D-F044-4464-AB3A-292808FB61AF}" presName="Image" presStyleLbl="bgImgPlace1" presStyleIdx="1" presStyleCnt="3" custScaleX="248298" custScaleY="109664" custLinFactNeighborX="1057" custLinFactNeighborY="2495"/>
      <dgm:spPr>
        <a:blipFill dpi="0" rotWithShape="1">
          <a:blip xmlns:r="http://schemas.openxmlformats.org/officeDocument/2006/relationships" r:embed="rId2"/>
          <a:srcRect/>
          <a:stretch>
            <a:fillRect l="-13" t="1663" r="-407" b="-1663"/>
          </a:stretch>
        </a:blipFill>
        <a:effectLst>
          <a:outerShdw blurRad="50800" dist="38100" dir="18900000" algn="bl" rotWithShape="0">
            <a:prstClr val="black">
              <a:alpha val="40000"/>
            </a:prstClr>
          </a:outerShdw>
        </a:effectLst>
      </dgm:spPr>
    </dgm:pt>
    <dgm:pt modelId="{7FA90731-2683-4A58-A432-0F13EF8E14B1}" type="pres">
      <dgm:prSet presAssocID="{A161D71D-F044-4464-AB3A-292808FB61AF}" presName="ChildText" presStyleLbl="fgAcc1" presStyleIdx="0" presStyleCnt="0">
        <dgm:presLayoutVars>
          <dgm:chMax val="0"/>
          <dgm:chPref val="0"/>
          <dgm:bulletEnabled val="1"/>
        </dgm:presLayoutVars>
      </dgm:prSet>
      <dgm:spPr/>
    </dgm:pt>
    <dgm:pt modelId="{36F4B5FA-AC8A-456F-8DB9-0E2927F45DB7}" type="pres">
      <dgm:prSet presAssocID="{FF177012-CC98-45BC-88D7-BC7774888D1A}" presName="sibTrans" presStyleCnt="0"/>
      <dgm:spPr/>
    </dgm:pt>
    <dgm:pt modelId="{09A636CD-2564-4F8F-BC0E-1136474B6A9A}" type="pres">
      <dgm:prSet presAssocID="{429BBEB4-7ED9-4231-9C0C-0315871C03DA}" presName="composite" presStyleCnt="0"/>
      <dgm:spPr/>
    </dgm:pt>
    <dgm:pt modelId="{11A87869-3056-404A-82AD-C856C100CB8D}" type="pres">
      <dgm:prSet presAssocID="{429BBEB4-7ED9-4231-9C0C-0315871C03DA}" presName="ParentText" presStyleLbl="node1" presStyleIdx="2" presStyleCnt="3" custLinFactY="-379283" custLinFactNeighborX="25090" custLinFactNeighborY="-400000">
        <dgm:presLayoutVars>
          <dgm:chMax val="1"/>
          <dgm:chPref val="1"/>
          <dgm:bulletEnabled val="1"/>
        </dgm:presLayoutVars>
      </dgm:prSet>
      <dgm:spPr/>
    </dgm:pt>
    <dgm:pt modelId="{C836E8E3-C148-4847-BF0E-C5FDB4E6D90B}" type="pres">
      <dgm:prSet presAssocID="{429BBEB4-7ED9-4231-9C0C-0315871C03DA}" presName="Image" presStyleLbl="bgImgPlace1" presStyleIdx="2" presStyleCnt="3" custScaleX="122207" custScaleY="145208" custLinFactNeighborX="21453" custLinFactNeighborY="-79647"/>
      <dgm:spPr>
        <a:blipFill dpi="0" rotWithShape="1">
          <a:blip xmlns:r="http://schemas.openxmlformats.org/officeDocument/2006/relationships" r:embed="rId3"/>
          <a:srcRect/>
          <a:stretch>
            <a:fillRect l="-686" r="340"/>
          </a:stretch>
        </a:blipFill>
        <a:effectLst>
          <a:outerShdw blurRad="50800" dist="38100" dir="18900000" algn="bl" rotWithShape="0">
            <a:prstClr val="black">
              <a:alpha val="40000"/>
            </a:prstClr>
          </a:outerShdw>
        </a:effectLst>
      </dgm:spPr>
    </dgm:pt>
    <dgm:pt modelId="{71A94327-F6FC-442E-8348-7AE752B66F94}" type="pres">
      <dgm:prSet presAssocID="{429BBEB4-7ED9-4231-9C0C-0315871C03DA}" presName="ChildText" presStyleLbl="fgAcc1" presStyleIdx="0" presStyleCnt="0">
        <dgm:presLayoutVars>
          <dgm:chMax val="0"/>
          <dgm:chPref val="0"/>
          <dgm:bulletEnabled val="1"/>
        </dgm:presLayoutVars>
      </dgm:prSet>
      <dgm:spPr/>
    </dgm:pt>
  </dgm:ptLst>
  <dgm:cxnLst>
    <dgm:cxn modelId="{E07B2B21-9D7D-46E1-BEB6-383EF9BFFE60}" type="presOf" srcId="{0D7E077B-8CFC-4AF4-BCF4-E7156519B032}" destId="{37DFA6F8-79EB-40F4-BD84-7E7D48A68776}" srcOrd="0" destOrd="0" presId="urn:microsoft.com/office/officeart/2008/layout/TitledPictureBlocks"/>
    <dgm:cxn modelId="{94A0223E-E9C5-4AE7-875C-C16E9DAC4294}" type="presOf" srcId="{429BBEB4-7ED9-4231-9C0C-0315871C03DA}" destId="{11A87869-3056-404A-82AD-C856C100CB8D}" srcOrd="0" destOrd="0" presId="urn:microsoft.com/office/officeart/2008/layout/TitledPictureBlocks"/>
    <dgm:cxn modelId="{85B2A93F-1BB0-41F5-A7A0-D29FD244D53C}" srcId="{3BF04A9D-034F-4395-82E1-660542DA0D4C}" destId="{0D7E077B-8CFC-4AF4-BCF4-E7156519B032}" srcOrd="0" destOrd="0" parTransId="{BA0446A0-197B-4718-81FE-26A0756072B8}" sibTransId="{EE1E425E-72DD-45ED-AE0E-C83851FFCFF1}"/>
    <dgm:cxn modelId="{70048CA1-2429-4A0F-8F86-ED8521381F8D}" srcId="{3BF04A9D-034F-4395-82E1-660542DA0D4C}" destId="{A161D71D-F044-4464-AB3A-292808FB61AF}" srcOrd="1" destOrd="0" parTransId="{6B01B900-18E6-4D59-BF55-8875A020755B}" sibTransId="{FF177012-CC98-45BC-88D7-BC7774888D1A}"/>
    <dgm:cxn modelId="{EE423AAC-395F-4CC9-A3E0-9D00558CD11D}" type="presOf" srcId="{3BF04A9D-034F-4395-82E1-660542DA0D4C}" destId="{E118D3C3-6DEE-4000-AD60-B04EAD3BD1AA}" srcOrd="0" destOrd="0" presId="urn:microsoft.com/office/officeart/2008/layout/TitledPictureBlocks"/>
    <dgm:cxn modelId="{085EA1C6-3B11-4EE5-9469-65DD2C91E247}" srcId="{3BF04A9D-034F-4395-82E1-660542DA0D4C}" destId="{429BBEB4-7ED9-4231-9C0C-0315871C03DA}" srcOrd="2" destOrd="0" parTransId="{F4FE65A8-0880-491A-B63A-F3673387C3E8}" sibTransId="{B2C63648-09D4-47F5-9AE7-BEE682180611}"/>
    <dgm:cxn modelId="{09A155D5-0324-4294-B5A8-B8BD224FCDF9}" type="presOf" srcId="{A161D71D-F044-4464-AB3A-292808FB61AF}" destId="{E8C9742C-508B-45AC-BC5B-2938559CE93E}" srcOrd="0" destOrd="0" presId="urn:microsoft.com/office/officeart/2008/layout/TitledPictureBlocks"/>
    <dgm:cxn modelId="{5B964771-2342-41E0-894F-93A675DE36F0}" type="presParOf" srcId="{E118D3C3-6DEE-4000-AD60-B04EAD3BD1AA}" destId="{A0954F4C-F5E2-458D-BB1A-469E4199C648}" srcOrd="0" destOrd="0" presId="urn:microsoft.com/office/officeart/2008/layout/TitledPictureBlocks"/>
    <dgm:cxn modelId="{E374325A-F10C-4526-8B72-9BEB18B4C58B}" type="presParOf" srcId="{A0954F4C-F5E2-458D-BB1A-469E4199C648}" destId="{37DFA6F8-79EB-40F4-BD84-7E7D48A68776}" srcOrd="0" destOrd="0" presId="urn:microsoft.com/office/officeart/2008/layout/TitledPictureBlocks"/>
    <dgm:cxn modelId="{E2BB8F7E-A43F-47B3-9866-58946A670EE4}" type="presParOf" srcId="{A0954F4C-F5E2-458D-BB1A-469E4199C648}" destId="{972116A5-9E5D-4688-BB3A-F8F80D8991DD}" srcOrd="1" destOrd="0" presId="urn:microsoft.com/office/officeart/2008/layout/TitledPictureBlocks"/>
    <dgm:cxn modelId="{979817EC-376C-4740-B45E-651CC56E6D9A}" type="presParOf" srcId="{A0954F4C-F5E2-458D-BB1A-469E4199C648}" destId="{0FB16D74-A8B8-45B2-919C-6539DDB0128F}" srcOrd="2" destOrd="0" presId="urn:microsoft.com/office/officeart/2008/layout/TitledPictureBlocks"/>
    <dgm:cxn modelId="{1A757F9F-4FFD-4961-A651-90582E9B5D6F}" type="presParOf" srcId="{E118D3C3-6DEE-4000-AD60-B04EAD3BD1AA}" destId="{657332EC-AB9B-42A4-AF3F-3F4249F8904A}" srcOrd="1" destOrd="0" presId="urn:microsoft.com/office/officeart/2008/layout/TitledPictureBlocks"/>
    <dgm:cxn modelId="{2209C2B0-871D-4223-B685-0889D7F516D7}" type="presParOf" srcId="{E118D3C3-6DEE-4000-AD60-B04EAD3BD1AA}" destId="{3B156FD0-F591-4D5F-A765-844A41D81DF8}" srcOrd="2" destOrd="0" presId="urn:microsoft.com/office/officeart/2008/layout/TitledPictureBlocks"/>
    <dgm:cxn modelId="{C14CECCC-53B5-43AA-BCC2-C78F543E8ED6}" type="presParOf" srcId="{3B156FD0-F591-4D5F-A765-844A41D81DF8}" destId="{E8C9742C-508B-45AC-BC5B-2938559CE93E}" srcOrd="0" destOrd="0" presId="urn:microsoft.com/office/officeart/2008/layout/TitledPictureBlocks"/>
    <dgm:cxn modelId="{1529DEC3-8443-4AA1-92D6-9BD15646A595}" type="presParOf" srcId="{3B156FD0-F591-4D5F-A765-844A41D81DF8}" destId="{CDD20081-536E-480A-BBDA-8254D397ABF9}" srcOrd="1" destOrd="0" presId="urn:microsoft.com/office/officeart/2008/layout/TitledPictureBlocks"/>
    <dgm:cxn modelId="{C62140C6-BBE7-4A99-B255-8267DC3F3565}" type="presParOf" srcId="{3B156FD0-F591-4D5F-A765-844A41D81DF8}" destId="{7FA90731-2683-4A58-A432-0F13EF8E14B1}" srcOrd="2" destOrd="0" presId="urn:microsoft.com/office/officeart/2008/layout/TitledPictureBlocks"/>
    <dgm:cxn modelId="{1BAE5C99-0F1E-4732-9A49-7D7C0A67DE2E}" type="presParOf" srcId="{E118D3C3-6DEE-4000-AD60-B04EAD3BD1AA}" destId="{36F4B5FA-AC8A-456F-8DB9-0E2927F45DB7}" srcOrd="3" destOrd="0" presId="urn:microsoft.com/office/officeart/2008/layout/TitledPictureBlocks"/>
    <dgm:cxn modelId="{A9B9DE21-ADA8-4CC2-B3E3-F3D1BBEDBA3E}" type="presParOf" srcId="{E118D3C3-6DEE-4000-AD60-B04EAD3BD1AA}" destId="{09A636CD-2564-4F8F-BC0E-1136474B6A9A}" srcOrd="4" destOrd="0" presId="urn:microsoft.com/office/officeart/2008/layout/TitledPictureBlocks"/>
    <dgm:cxn modelId="{B9C175E7-95AD-454C-B1BD-DB3E6CE793D1}" type="presParOf" srcId="{09A636CD-2564-4F8F-BC0E-1136474B6A9A}" destId="{11A87869-3056-404A-82AD-C856C100CB8D}" srcOrd="0" destOrd="0" presId="urn:microsoft.com/office/officeart/2008/layout/TitledPictureBlocks"/>
    <dgm:cxn modelId="{D9F1FF3F-7923-45D6-BB25-9D633AF94C1C}" type="presParOf" srcId="{09A636CD-2564-4F8F-BC0E-1136474B6A9A}" destId="{C836E8E3-C148-4847-BF0E-C5FDB4E6D90B}" srcOrd="1" destOrd="0" presId="urn:microsoft.com/office/officeart/2008/layout/TitledPictureBlocks"/>
    <dgm:cxn modelId="{F49B470D-6E84-4EC2-A772-7B3FEAA125F4}" type="presParOf" srcId="{09A636CD-2564-4F8F-BC0E-1136474B6A9A}" destId="{71A94327-F6FC-442E-8348-7AE752B66F94}"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800F9-120F-4F7F-A001-A9B4FF2FA22D}">
      <dsp:nvSpPr>
        <dsp:cNvPr id="0" name=""/>
        <dsp:cNvSpPr/>
      </dsp:nvSpPr>
      <dsp:spPr>
        <a:xfrm>
          <a:off x="93313" y="324280"/>
          <a:ext cx="4531678" cy="2562892"/>
        </a:xfrm>
        <a:prstGeom prst="rect">
          <a:avLst/>
        </a:prstGeom>
        <a:blipFill dpi="0" rotWithShape="1">
          <a:blip xmlns:r="http://schemas.openxmlformats.org/officeDocument/2006/relationships" r:embed="rId1"/>
          <a:srcRect/>
          <a:stretch>
            <a:fillRect l="-14414" r="-25000"/>
          </a:stretch>
        </a:blipFill>
        <a:ln w="952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1">
          <a:scrgbClr r="0" g="0" b="0"/>
        </a:lnRef>
        <a:fillRef idx="1">
          <a:scrgbClr r="0" g="0" b="0"/>
        </a:fillRef>
        <a:effectRef idx="1">
          <a:scrgbClr r="0" g="0" b="0"/>
        </a:effectRef>
        <a:fontRef idx="minor"/>
      </dsp:style>
    </dsp:sp>
    <dsp:sp modelId="{3D8B5554-8311-48EA-9C5C-7393CAFDB7D8}">
      <dsp:nvSpPr>
        <dsp:cNvPr id="0" name=""/>
        <dsp:cNvSpPr/>
      </dsp:nvSpPr>
      <dsp:spPr>
        <a:xfrm>
          <a:off x="890796" y="0"/>
          <a:ext cx="2367858" cy="34547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a:t>
          </a:r>
          <a:endParaRPr lang="en-IN" sz="1600" kern="1200" dirty="0"/>
        </a:p>
      </dsp:txBody>
      <dsp:txXfrm>
        <a:off x="890796" y="0"/>
        <a:ext cx="2367858" cy="345472"/>
      </dsp:txXfrm>
    </dsp:sp>
    <dsp:sp modelId="{ECF3D793-D7E2-47C1-A1DD-CC6AA3B78E90}">
      <dsp:nvSpPr>
        <dsp:cNvPr id="0" name=""/>
        <dsp:cNvSpPr/>
      </dsp:nvSpPr>
      <dsp:spPr>
        <a:xfrm>
          <a:off x="4962991" y="427695"/>
          <a:ext cx="3838108" cy="2774533"/>
        </a:xfrm>
        <a:prstGeom prst="rect">
          <a:avLst/>
        </a:prstGeom>
        <a:blipFill dpi="0" rotWithShape="1">
          <a:blip xmlns:r="http://schemas.openxmlformats.org/officeDocument/2006/relationships" r:embed="rId2"/>
          <a:srcRect/>
          <a:stretch>
            <a:fillRect l="-12163" t="-11251" r="-37837" b="11251"/>
          </a:stretch>
        </a:blipFill>
        <a:ln w="952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1">
          <a:scrgbClr r="0" g="0" b="0"/>
        </a:lnRef>
        <a:fillRef idx="1">
          <a:scrgbClr r="0" g="0" b="0"/>
        </a:fillRef>
        <a:effectRef idx="1">
          <a:scrgbClr r="0" g="0" b="0"/>
        </a:effectRef>
        <a:fontRef idx="minor"/>
      </dsp:style>
    </dsp:sp>
    <dsp:sp modelId="{58B237F4-7320-4C9A-A2ED-1CC69C408474}">
      <dsp:nvSpPr>
        <dsp:cNvPr id="0" name=""/>
        <dsp:cNvSpPr/>
      </dsp:nvSpPr>
      <dsp:spPr>
        <a:xfrm>
          <a:off x="5687294" y="0"/>
          <a:ext cx="2367858" cy="34547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t>
          </a:r>
          <a:endParaRPr lang="en-IN" sz="1600" kern="1200" dirty="0"/>
        </a:p>
      </dsp:txBody>
      <dsp:txXfrm>
        <a:off x="5687294" y="0"/>
        <a:ext cx="2367858" cy="345472"/>
      </dsp:txXfrm>
    </dsp:sp>
    <dsp:sp modelId="{8C864A3E-667D-486D-B02A-F2243BAC91A2}">
      <dsp:nvSpPr>
        <dsp:cNvPr id="0" name=""/>
        <dsp:cNvSpPr/>
      </dsp:nvSpPr>
      <dsp:spPr>
        <a:xfrm>
          <a:off x="408845" y="3221848"/>
          <a:ext cx="3763047" cy="2722069"/>
        </a:xfrm>
        <a:prstGeom prst="rect">
          <a:avLst/>
        </a:prstGeom>
        <a:blipFill dpi="0" rotWithShape="1">
          <a:blip xmlns:r="http://schemas.openxmlformats.org/officeDocument/2006/relationships" r:embed="rId3"/>
          <a:srcRect/>
          <a:stretch>
            <a:fillRect l="240" t="1398" r="-17247" b="-1398"/>
          </a:stretch>
        </a:blipFill>
        <a:ln w="952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1">
          <a:scrgbClr r="0" g="0" b="0"/>
        </a:lnRef>
        <a:fillRef idx="1">
          <a:scrgbClr r="0" g="0" b="0"/>
        </a:fillRef>
        <a:effectRef idx="1">
          <a:scrgbClr r="0" g="0" b="0"/>
        </a:effectRef>
        <a:fontRef idx="minor"/>
      </dsp:style>
    </dsp:sp>
    <dsp:sp modelId="{CA30BE7F-5F28-42A6-901B-C9001E952B34}">
      <dsp:nvSpPr>
        <dsp:cNvPr id="0" name=""/>
        <dsp:cNvSpPr/>
      </dsp:nvSpPr>
      <dsp:spPr>
        <a:xfrm>
          <a:off x="1117119" y="2937811"/>
          <a:ext cx="2367858" cy="34547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
          </a:r>
          <a:endParaRPr lang="en-IN" sz="1600" kern="1200" dirty="0"/>
        </a:p>
      </dsp:txBody>
      <dsp:txXfrm>
        <a:off x="1117119" y="2937811"/>
        <a:ext cx="2367858" cy="345472"/>
      </dsp:txXfrm>
    </dsp:sp>
    <dsp:sp modelId="{C961DB46-10B3-4F2F-8C4A-7D89FC569B3E}">
      <dsp:nvSpPr>
        <dsp:cNvPr id="0" name=""/>
        <dsp:cNvSpPr/>
      </dsp:nvSpPr>
      <dsp:spPr>
        <a:xfrm>
          <a:off x="4883829" y="3503308"/>
          <a:ext cx="3525575" cy="2440609"/>
        </a:xfrm>
        <a:prstGeom prst="rect">
          <a:avLst/>
        </a:prstGeom>
        <a:blipFill dpi="0" rotWithShape="1">
          <a:blip xmlns:r="http://schemas.openxmlformats.org/officeDocument/2006/relationships" r:embed="rId4"/>
          <a:srcRect/>
          <a:stretch>
            <a:fillRect l="-21085" t="-11310" r="-28915" b="10826"/>
          </a:stretch>
        </a:blipFill>
        <a:ln w="952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1">
          <a:scrgbClr r="0" g="0" b="0"/>
        </a:lnRef>
        <a:fillRef idx="1">
          <a:scrgbClr r="0" g="0" b="0"/>
        </a:fillRef>
        <a:effectRef idx="1">
          <a:scrgbClr r="0" g="0" b="0"/>
        </a:effectRef>
        <a:fontRef idx="minor"/>
      </dsp:style>
    </dsp:sp>
    <dsp:sp modelId="{7F0556D0-2A79-4A5A-8204-DCA093B844C9}">
      <dsp:nvSpPr>
        <dsp:cNvPr id="0" name=""/>
        <dsp:cNvSpPr/>
      </dsp:nvSpPr>
      <dsp:spPr>
        <a:xfrm>
          <a:off x="5195806" y="3119159"/>
          <a:ext cx="2367858" cy="34547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
          </a:r>
          <a:endParaRPr lang="en-IN" sz="1600" kern="1200" dirty="0"/>
        </a:p>
      </dsp:txBody>
      <dsp:txXfrm>
        <a:off x="5195806" y="3119159"/>
        <a:ext cx="2367858" cy="345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DD049-A80B-498E-B421-C3F9BFC5DDAE}">
      <dsp:nvSpPr>
        <dsp:cNvPr id="0" name=""/>
        <dsp:cNvSpPr/>
      </dsp:nvSpPr>
      <dsp:spPr>
        <a:xfrm>
          <a:off x="288769" y="509795"/>
          <a:ext cx="3820090" cy="2813290"/>
        </a:xfrm>
        <a:prstGeom prst="rect">
          <a:avLst/>
        </a:prstGeom>
        <a:blipFill dpi="0" rotWithShape="1">
          <a:blip xmlns:r="http://schemas.openxmlformats.org/officeDocument/2006/relationships" r:embed="rId1"/>
          <a:srcRect/>
          <a:stretch>
            <a:fillRect l="184" r="-50184"/>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6CB0A880-B9BE-4FFE-8C47-EA0F32AC6395}">
      <dsp:nvSpPr>
        <dsp:cNvPr id="0" name=""/>
        <dsp:cNvSpPr/>
      </dsp:nvSpPr>
      <dsp:spPr>
        <a:xfrm>
          <a:off x="652538" y="81112"/>
          <a:ext cx="2522927" cy="368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a:t>
          </a:r>
          <a:endParaRPr lang="en-IN" sz="1700" kern="1200" dirty="0"/>
        </a:p>
      </dsp:txBody>
      <dsp:txXfrm>
        <a:off x="652538" y="81112"/>
        <a:ext cx="2522927" cy="368096"/>
      </dsp:txXfrm>
    </dsp:sp>
    <dsp:sp modelId="{A18E87E9-BB41-4CE7-8F55-02284E8D1E37}">
      <dsp:nvSpPr>
        <dsp:cNvPr id="0" name=""/>
        <dsp:cNvSpPr/>
      </dsp:nvSpPr>
      <dsp:spPr>
        <a:xfrm>
          <a:off x="4497342" y="724870"/>
          <a:ext cx="3704313" cy="2436484"/>
        </a:xfrm>
        <a:prstGeom prst="rect">
          <a:avLst/>
        </a:prstGeom>
        <a:blipFill dpi="0" rotWithShape="1">
          <a:blip xmlns:r="http://schemas.openxmlformats.org/officeDocument/2006/relationships" r:embed="rId2"/>
          <a:srcRect/>
          <a:stretch>
            <a:fillRect l="710" t="1195" r="-50710" b="-1195"/>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E1772DE4-75F4-461A-BF45-AB5B17E5606D}">
      <dsp:nvSpPr>
        <dsp:cNvPr id="0" name=""/>
        <dsp:cNvSpPr/>
      </dsp:nvSpPr>
      <dsp:spPr>
        <a:xfrm>
          <a:off x="4994460" y="175313"/>
          <a:ext cx="2522927" cy="368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
          </a:r>
          <a:endParaRPr lang="en-IN" sz="1700" kern="1200" dirty="0"/>
        </a:p>
      </dsp:txBody>
      <dsp:txXfrm>
        <a:off x="4994460" y="175313"/>
        <a:ext cx="2522927" cy="368096"/>
      </dsp:txXfrm>
    </dsp:sp>
    <dsp:sp modelId="{339963E8-C259-45F7-995A-1C39E86A3DD8}">
      <dsp:nvSpPr>
        <dsp:cNvPr id="0" name=""/>
        <dsp:cNvSpPr/>
      </dsp:nvSpPr>
      <dsp:spPr>
        <a:xfrm>
          <a:off x="2259524" y="3817889"/>
          <a:ext cx="3269739" cy="1953694"/>
        </a:xfrm>
        <a:prstGeom prst="rect">
          <a:avLst/>
        </a:prstGeom>
        <a:blipFill dpi="0" rotWithShape="1">
          <a:blip xmlns:r="http://schemas.openxmlformats.org/officeDocument/2006/relationships" r:embed="rId3"/>
          <a:srcRect/>
          <a:stretch>
            <a:fillRect l="1659" t="1716" r="-51659" b="-1716"/>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91332BC4-D715-4BAD-9354-2B424A5090BE}">
      <dsp:nvSpPr>
        <dsp:cNvPr id="0" name=""/>
        <dsp:cNvSpPr/>
      </dsp:nvSpPr>
      <dsp:spPr>
        <a:xfrm>
          <a:off x="2761624" y="3393966"/>
          <a:ext cx="2522927" cy="368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t>
          </a:r>
          <a:endParaRPr lang="en-IN" sz="1700" kern="1200" dirty="0"/>
        </a:p>
      </dsp:txBody>
      <dsp:txXfrm>
        <a:off x="2761624" y="3393966"/>
        <a:ext cx="2522927" cy="368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09990-65D9-4313-B9E6-03A92492B7FE}">
      <dsp:nvSpPr>
        <dsp:cNvPr id="0" name=""/>
        <dsp:cNvSpPr/>
      </dsp:nvSpPr>
      <dsp:spPr>
        <a:xfrm>
          <a:off x="829148" y="323719"/>
          <a:ext cx="3163404" cy="2238847"/>
        </a:xfrm>
        <a:prstGeom prst="rect">
          <a:avLst/>
        </a:prstGeom>
        <a:blipFill dpi="0" rotWithShape="1">
          <a:blip xmlns:r="http://schemas.openxmlformats.org/officeDocument/2006/relationships" r:embed="rId1"/>
          <a:srcRect/>
          <a:stretch>
            <a:fillRect l="421" t="2090" r="234" b="-209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B9349F5D-1009-47AD-A91F-D1DF190952EA}">
      <dsp:nvSpPr>
        <dsp:cNvPr id="0" name=""/>
        <dsp:cNvSpPr/>
      </dsp:nvSpPr>
      <dsp:spPr>
        <a:xfrm>
          <a:off x="1225450" y="55733"/>
          <a:ext cx="2370799" cy="345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a:t>
          </a:r>
          <a:endParaRPr lang="en-IN" sz="1600" kern="1200" dirty="0"/>
        </a:p>
      </dsp:txBody>
      <dsp:txXfrm>
        <a:off x="1225450" y="55733"/>
        <a:ext cx="2370799" cy="345901"/>
      </dsp:txXfrm>
    </dsp:sp>
    <dsp:sp modelId="{8E6592F9-584C-40A3-8676-4F08A6268CA7}">
      <dsp:nvSpPr>
        <dsp:cNvPr id="0" name=""/>
        <dsp:cNvSpPr/>
      </dsp:nvSpPr>
      <dsp:spPr>
        <a:xfrm>
          <a:off x="4830103" y="457502"/>
          <a:ext cx="3881709" cy="2060469"/>
        </a:xfrm>
        <a:prstGeom prst="rect">
          <a:avLst/>
        </a:prstGeom>
        <a:blipFill dpi="0" rotWithShape="1">
          <a:blip xmlns:r="http://schemas.openxmlformats.org/officeDocument/2006/relationships" r:embed="rId2"/>
          <a:srcRect/>
          <a:stretch>
            <a:fillRect l="154" r="57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EA7DFCA1-D293-4C92-9D93-BEED6A8DE97C}">
      <dsp:nvSpPr>
        <dsp:cNvPr id="0" name=""/>
        <dsp:cNvSpPr/>
      </dsp:nvSpPr>
      <dsp:spPr>
        <a:xfrm>
          <a:off x="5585558" y="100327"/>
          <a:ext cx="2370799" cy="345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a:t>
          </a:r>
          <a:endParaRPr lang="en-IN" sz="1600" kern="1200" dirty="0"/>
        </a:p>
      </dsp:txBody>
      <dsp:txXfrm>
        <a:off x="5585558" y="100327"/>
        <a:ext cx="2370799" cy="345901"/>
      </dsp:txXfrm>
    </dsp:sp>
    <dsp:sp modelId="{998B0A46-E570-4931-B923-8127378215EB}">
      <dsp:nvSpPr>
        <dsp:cNvPr id="0" name=""/>
        <dsp:cNvSpPr/>
      </dsp:nvSpPr>
      <dsp:spPr>
        <a:xfrm>
          <a:off x="592538" y="3158033"/>
          <a:ext cx="3779504" cy="2219744"/>
        </a:xfrm>
        <a:prstGeom prst="rect">
          <a:avLst/>
        </a:prstGeom>
        <a:blipFill dpi="0" rotWithShape="1">
          <a:blip xmlns:r="http://schemas.openxmlformats.org/officeDocument/2006/relationships" r:embed="rId3"/>
          <a:srcRect/>
          <a:stretch>
            <a:fillRect l="-177" r="902"/>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904AB92B-39DD-4501-AE23-4C10E6BA02BE}">
      <dsp:nvSpPr>
        <dsp:cNvPr id="0" name=""/>
        <dsp:cNvSpPr/>
      </dsp:nvSpPr>
      <dsp:spPr>
        <a:xfrm>
          <a:off x="1296891" y="2619084"/>
          <a:ext cx="2370799" cy="345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t>
          </a:r>
          <a:endParaRPr lang="en-IN" sz="1600" kern="1200" dirty="0"/>
        </a:p>
      </dsp:txBody>
      <dsp:txXfrm>
        <a:off x="1296891" y="2619084"/>
        <a:ext cx="2370799" cy="345901"/>
      </dsp:txXfrm>
    </dsp:sp>
    <dsp:sp modelId="{8FF593BB-8389-48C0-98E4-FDFB7EFE091A}">
      <dsp:nvSpPr>
        <dsp:cNvPr id="0" name=""/>
        <dsp:cNvSpPr/>
      </dsp:nvSpPr>
      <dsp:spPr>
        <a:xfrm>
          <a:off x="4901543" y="3182666"/>
          <a:ext cx="4099917" cy="2186900"/>
        </a:xfrm>
        <a:prstGeom prst="rect">
          <a:avLst/>
        </a:prstGeom>
        <a:blipFill dpi="0" rotWithShape="1">
          <a:blip xmlns:r="http://schemas.openxmlformats.org/officeDocument/2006/relationships" r:embed="rId4"/>
          <a:srcRect/>
          <a:stretch>
            <a:fillRect r="-224"/>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439BEC11-CD65-459E-9519-A8921F37194E}">
      <dsp:nvSpPr>
        <dsp:cNvPr id="0" name=""/>
        <dsp:cNvSpPr/>
      </dsp:nvSpPr>
      <dsp:spPr>
        <a:xfrm>
          <a:off x="5910887" y="2670941"/>
          <a:ext cx="2370799" cy="345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
          </a:r>
          <a:endParaRPr lang="en-IN" sz="1600" kern="1200" dirty="0"/>
        </a:p>
      </dsp:txBody>
      <dsp:txXfrm>
        <a:off x="5910887" y="2670941"/>
        <a:ext cx="2370799" cy="345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52BEB-B837-465A-8A6E-DCD17F2ADF7E}">
      <dsp:nvSpPr>
        <dsp:cNvPr id="0" name=""/>
        <dsp:cNvSpPr/>
      </dsp:nvSpPr>
      <dsp:spPr>
        <a:xfrm>
          <a:off x="194825" y="545523"/>
          <a:ext cx="4010265" cy="2332182"/>
        </a:xfrm>
        <a:prstGeom prst="rect">
          <a:avLst/>
        </a:prstGeom>
        <a:blipFill dpi="0" rotWithShape="1">
          <a:blip xmlns:r="http://schemas.openxmlformats.org/officeDocument/2006/relationships" r:embed="rId1"/>
          <a:srcRect/>
          <a:stretch>
            <a:fillRect l="1008" r="827"/>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470550EE-2DD1-4F7C-8192-717F7901D885}">
      <dsp:nvSpPr>
        <dsp:cNvPr id="0" name=""/>
        <dsp:cNvSpPr/>
      </dsp:nvSpPr>
      <dsp:spPr>
        <a:xfrm>
          <a:off x="672977" y="24680"/>
          <a:ext cx="2752507" cy="401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a:t>
          </a:r>
          <a:endParaRPr lang="en-IN" sz="1800" kern="1200" dirty="0"/>
        </a:p>
      </dsp:txBody>
      <dsp:txXfrm>
        <a:off x="672977" y="24680"/>
        <a:ext cx="2752507" cy="401592"/>
      </dsp:txXfrm>
    </dsp:sp>
    <dsp:sp modelId="{CEC34A1F-C4B9-424E-807B-10D16BA03109}">
      <dsp:nvSpPr>
        <dsp:cNvPr id="0" name=""/>
        <dsp:cNvSpPr/>
      </dsp:nvSpPr>
      <dsp:spPr>
        <a:xfrm>
          <a:off x="4773987" y="522714"/>
          <a:ext cx="4006742" cy="2332182"/>
        </a:xfrm>
        <a:prstGeom prst="rect">
          <a:avLst/>
        </a:prstGeom>
        <a:blipFill dpi="0" rotWithShape="1">
          <a:blip xmlns:r="http://schemas.openxmlformats.org/officeDocument/2006/relationships" r:embed="rId2"/>
          <a:srcRect/>
          <a:stretch>
            <a:fillRect l="1171" r="666"/>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A9BE711F-0B92-4AD3-9C22-E498720B16BD}">
      <dsp:nvSpPr>
        <dsp:cNvPr id="0" name=""/>
        <dsp:cNvSpPr/>
      </dsp:nvSpPr>
      <dsp:spPr>
        <a:xfrm>
          <a:off x="5408729" y="24680"/>
          <a:ext cx="2752507" cy="401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t>
          </a:r>
          <a:endParaRPr lang="en-IN" sz="1800" kern="1200" dirty="0"/>
        </a:p>
      </dsp:txBody>
      <dsp:txXfrm>
        <a:off x="5408729" y="24680"/>
        <a:ext cx="2752507" cy="401592"/>
      </dsp:txXfrm>
    </dsp:sp>
    <dsp:sp modelId="{7BC0AA70-4C01-4036-8DD0-F01BAA540E3C}">
      <dsp:nvSpPr>
        <dsp:cNvPr id="0" name=""/>
        <dsp:cNvSpPr/>
      </dsp:nvSpPr>
      <dsp:spPr>
        <a:xfrm>
          <a:off x="54894" y="3461450"/>
          <a:ext cx="4139578" cy="2640030"/>
        </a:xfrm>
        <a:prstGeom prst="rect">
          <a:avLst/>
        </a:prstGeom>
        <a:blipFill dpi="0" rotWithShape="1">
          <a:blip xmlns:r="http://schemas.openxmlformats.org/officeDocument/2006/relationships" r:embed="rId3"/>
          <a:srcRect/>
          <a:stretch>
            <a:fillRect l="1015" r="823"/>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B22BE150-CB93-495C-906B-4F9A4A5B315D}">
      <dsp:nvSpPr>
        <dsp:cNvPr id="0" name=""/>
        <dsp:cNvSpPr/>
      </dsp:nvSpPr>
      <dsp:spPr>
        <a:xfrm>
          <a:off x="748430" y="2906521"/>
          <a:ext cx="2752507" cy="401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t>
          </a:r>
          <a:endParaRPr lang="en-IN" sz="1800" kern="1200" dirty="0"/>
        </a:p>
      </dsp:txBody>
      <dsp:txXfrm>
        <a:off x="748430" y="2906521"/>
        <a:ext cx="2752507" cy="401592"/>
      </dsp:txXfrm>
    </dsp:sp>
    <dsp:sp modelId="{ED430AFE-2622-40AF-8167-44486843629E}">
      <dsp:nvSpPr>
        <dsp:cNvPr id="0" name=""/>
        <dsp:cNvSpPr/>
      </dsp:nvSpPr>
      <dsp:spPr>
        <a:xfrm>
          <a:off x="4857065" y="3639757"/>
          <a:ext cx="3834242" cy="2402288"/>
        </a:xfrm>
        <a:prstGeom prst="rect">
          <a:avLst/>
        </a:prstGeom>
        <a:blipFill dpi="0" rotWithShape="1">
          <a:blip xmlns:r="http://schemas.openxmlformats.org/officeDocument/2006/relationships" r:embed="rId4"/>
          <a:srcRect/>
          <a:stretch>
            <a:fillRect l="-206" r="32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06906F8B-2984-40B6-B47A-722D80339544}">
      <dsp:nvSpPr>
        <dsp:cNvPr id="0" name=""/>
        <dsp:cNvSpPr/>
      </dsp:nvSpPr>
      <dsp:spPr>
        <a:xfrm>
          <a:off x="5397933" y="2935765"/>
          <a:ext cx="2752507" cy="401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
          </a:r>
          <a:endParaRPr lang="en-IN" sz="1800" kern="1200" dirty="0"/>
        </a:p>
      </dsp:txBody>
      <dsp:txXfrm>
        <a:off x="5397933" y="2935765"/>
        <a:ext cx="2752507" cy="4015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452E7-6C17-49D8-986D-788FAA6F3E2C}">
      <dsp:nvSpPr>
        <dsp:cNvPr id="0" name=""/>
        <dsp:cNvSpPr/>
      </dsp:nvSpPr>
      <dsp:spPr>
        <a:xfrm>
          <a:off x="88983" y="265701"/>
          <a:ext cx="4228111" cy="2451084"/>
        </a:xfrm>
        <a:prstGeom prst="rect">
          <a:avLst/>
        </a:prstGeom>
        <a:blipFill>
          <a:blip xmlns:r="http://schemas.openxmlformats.org/officeDocument/2006/relationships" r:embed="rId1"/>
          <a:srcRect/>
          <a:stretch>
            <a:fillRect l="-2000" r="-200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860A9B26-6C03-40C2-8B49-B5C272058E22}">
      <dsp:nvSpPr>
        <dsp:cNvPr id="0" name=""/>
        <dsp:cNvSpPr/>
      </dsp:nvSpPr>
      <dsp:spPr>
        <a:xfrm>
          <a:off x="964082" y="41150"/>
          <a:ext cx="2477912" cy="3615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a:t>
          </a:r>
          <a:endParaRPr lang="en-IN" sz="1600" kern="1200" dirty="0"/>
        </a:p>
      </dsp:txBody>
      <dsp:txXfrm>
        <a:off x="964082" y="41150"/>
        <a:ext cx="2477912" cy="361529"/>
      </dsp:txXfrm>
    </dsp:sp>
    <dsp:sp modelId="{19D13B51-8863-47BB-BB3E-A6390AE01AC1}">
      <dsp:nvSpPr>
        <dsp:cNvPr id="0" name=""/>
        <dsp:cNvSpPr/>
      </dsp:nvSpPr>
      <dsp:spPr>
        <a:xfrm>
          <a:off x="4730985" y="529374"/>
          <a:ext cx="4324031" cy="2099520"/>
        </a:xfrm>
        <a:prstGeom prst="rect">
          <a:avLst/>
        </a:prstGeom>
        <a:blipFill dpi="0" rotWithShape="1">
          <a:blip xmlns:r="http://schemas.openxmlformats.org/officeDocument/2006/relationships" r:embed="rId2"/>
          <a:srcRect/>
          <a:stretch>
            <a:fillRect l="33" r="253"/>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24258920-EC12-4408-814F-8F21F68D4F0B}">
      <dsp:nvSpPr>
        <dsp:cNvPr id="0" name=""/>
        <dsp:cNvSpPr/>
      </dsp:nvSpPr>
      <dsp:spPr>
        <a:xfrm>
          <a:off x="5654045" y="129041"/>
          <a:ext cx="2477912" cy="3615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t>
          </a:r>
          <a:endParaRPr lang="en-IN" sz="1600" kern="1200" dirty="0"/>
        </a:p>
      </dsp:txBody>
      <dsp:txXfrm>
        <a:off x="5654045" y="129041"/>
        <a:ext cx="2477912" cy="361529"/>
      </dsp:txXfrm>
    </dsp:sp>
    <dsp:sp modelId="{91574873-ECC5-4341-9412-7FFA7967D544}">
      <dsp:nvSpPr>
        <dsp:cNvPr id="0" name=""/>
        <dsp:cNvSpPr/>
      </dsp:nvSpPr>
      <dsp:spPr>
        <a:xfrm>
          <a:off x="2151538" y="3476895"/>
          <a:ext cx="4840923" cy="2044554"/>
        </a:xfrm>
        <a:prstGeom prst="rect">
          <a:avLst/>
        </a:prstGeom>
        <a:blipFill dpi="0" rotWithShape="1">
          <a:blip xmlns:r="http://schemas.openxmlformats.org/officeDocument/2006/relationships" r:embed="rId3"/>
          <a:srcRect/>
          <a:stretch>
            <a:fillRect l="-623" r="909"/>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7C519845-F9C4-47C5-BE3C-E63E3BF44CA5}">
      <dsp:nvSpPr>
        <dsp:cNvPr id="0" name=""/>
        <dsp:cNvSpPr/>
      </dsp:nvSpPr>
      <dsp:spPr>
        <a:xfrm>
          <a:off x="3333043" y="3049079"/>
          <a:ext cx="2477912" cy="3615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
          </a:r>
          <a:endParaRPr lang="en-IN" sz="1600" kern="1200" dirty="0"/>
        </a:p>
      </dsp:txBody>
      <dsp:txXfrm>
        <a:off x="3333043" y="3049079"/>
        <a:ext cx="2477912" cy="3615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7338E-7070-480E-ABBC-8F18EE7D137B}">
      <dsp:nvSpPr>
        <dsp:cNvPr id="0" name=""/>
        <dsp:cNvSpPr/>
      </dsp:nvSpPr>
      <dsp:spPr>
        <a:xfrm>
          <a:off x="345312" y="430488"/>
          <a:ext cx="3393242" cy="2042318"/>
        </a:xfrm>
        <a:prstGeom prst="rect">
          <a:avLst/>
        </a:prstGeom>
        <a:blipFill>
          <a:blip xmlns:r="http://schemas.openxmlformats.org/officeDocument/2006/relationships" r:embed="rId1"/>
          <a:srcRect/>
          <a:stretch>
            <a:fillRect l="-3000" r="-300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E3069BD4-CD72-46EA-A9D7-C6A9B1610E42}">
      <dsp:nvSpPr>
        <dsp:cNvPr id="0" name=""/>
        <dsp:cNvSpPr/>
      </dsp:nvSpPr>
      <dsp:spPr>
        <a:xfrm>
          <a:off x="836733" y="41062"/>
          <a:ext cx="2410401" cy="3516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a:t>
          </a:r>
          <a:endParaRPr lang="en-IN" sz="1600" kern="1200" dirty="0"/>
        </a:p>
      </dsp:txBody>
      <dsp:txXfrm>
        <a:off x="836733" y="41062"/>
        <a:ext cx="2410401" cy="351679"/>
      </dsp:txXfrm>
    </dsp:sp>
    <dsp:sp modelId="{0FCABBFB-A15B-463E-A90F-F9B1DFF88497}">
      <dsp:nvSpPr>
        <dsp:cNvPr id="0" name=""/>
        <dsp:cNvSpPr/>
      </dsp:nvSpPr>
      <dsp:spPr>
        <a:xfrm>
          <a:off x="4470087" y="430488"/>
          <a:ext cx="4178599" cy="2042318"/>
        </a:xfrm>
        <a:prstGeom prst="rect">
          <a:avLst/>
        </a:prstGeom>
        <a:blipFill dpi="0" rotWithShape="1">
          <a:blip xmlns:r="http://schemas.openxmlformats.org/officeDocument/2006/relationships" r:embed="rId2"/>
          <a:srcRect/>
          <a:stretch>
            <a:fillRect l="-434" r="-222"/>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D2C408AF-B59C-4B27-85CB-D6EFB40D0608}">
      <dsp:nvSpPr>
        <dsp:cNvPr id="0" name=""/>
        <dsp:cNvSpPr/>
      </dsp:nvSpPr>
      <dsp:spPr>
        <a:xfrm>
          <a:off x="5354186" y="41062"/>
          <a:ext cx="2410401" cy="3516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t>
          </a:r>
          <a:endParaRPr lang="en-IN" sz="1600" kern="1200" dirty="0"/>
        </a:p>
      </dsp:txBody>
      <dsp:txXfrm>
        <a:off x="5354186" y="41062"/>
        <a:ext cx="2410401" cy="351679"/>
      </dsp:txXfrm>
    </dsp:sp>
    <dsp:sp modelId="{794CD39E-29E6-4391-B05C-4552AD9B79D8}">
      <dsp:nvSpPr>
        <dsp:cNvPr id="0" name=""/>
        <dsp:cNvSpPr/>
      </dsp:nvSpPr>
      <dsp:spPr>
        <a:xfrm>
          <a:off x="2172529" y="2960307"/>
          <a:ext cx="4648941" cy="2492649"/>
        </a:xfrm>
        <a:prstGeom prst="rect">
          <a:avLst/>
        </a:prstGeom>
        <a:blipFill dpi="0" rotWithShape="1">
          <a:blip xmlns:r="http://schemas.openxmlformats.org/officeDocument/2006/relationships" r:embed="rId3"/>
          <a:srcRect/>
          <a:stretch>
            <a:fillRect l="351" r="-40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9BA56B28-D962-439E-8F58-B56D1D14942A}">
      <dsp:nvSpPr>
        <dsp:cNvPr id="0" name=""/>
        <dsp:cNvSpPr/>
      </dsp:nvSpPr>
      <dsp:spPr>
        <a:xfrm>
          <a:off x="3752619" y="2602795"/>
          <a:ext cx="2410401" cy="3516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
          </a:r>
          <a:endParaRPr lang="en-IN" sz="1600" kern="1200" dirty="0"/>
        </a:p>
      </dsp:txBody>
      <dsp:txXfrm>
        <a:off x="3752619" y="2602795"/>
        <a:ext cx="2410401" cy="3516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116A5-9E5D-4688-BB3A-F8F80D8991DD}">
      <dsp:nvSpPr>
        <dsp:cNvPr id="0" name=""/>
        <dsp:cNvSpPr/>
      </dsp:nvSpPr>
      <dsp:spPr>
        <a:xfrm>
          <a:off x="627614" y="401745"/>
          <a:ext cx="4704773" cy="1840650"/>
        </a:xfrm>
        <a:prstGeom prst="rect">
          <a:avLst/>
        </a:prstGeom>
        <a:blipFill dpi="0" rotWithShape="1">
          <a:blip xmlns:r="http://schemas.openxmlformats.org/officeDocument/2006/relationships" r:embed="rId1"/>
          <a:srcRect/>
          <a:stretch>
            <a:fillRect l="222" r="764"/>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37DFA6F8-79EB-40F4-BD84-7E7D48A68776}">
      <dsp:nvSpPr>
        <dsp:cNvPr id="0" name=""/>
        <dsp:cNvSpPr/>
      </dsp:nvSpPr>
      <dsp:spPr>
        <a:xfrm>
          <a:off x="1646842" y="163724"/>
          <a:ext cx="1921531" cy="2803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a:t>
          </a:r>
          <a:endParaRPr lang="en-IN" sz="1200" kern="1200" dirty="0"/>
        </a:p>
      </dsp:txBody>
      <dsp:txXfrm>
        <a:off x="1646842" y="163724"/>
        <a:ext cx="1921531" cy="280352"/>
      </dsp:txXfrm>
    </dsp:sp>
    <dsp:sp modelId="{CDD20081-536E-480A-BBDA-8254D397ABF9}">
      <dsp:nvSpPr>
        <dsp:cNvPr id="0" name=""/>
        <dsp:cNvSpPr/>
      </dsp:nvSpPr>
      <dsp:spPr>
        <a:xfrm>
          <a:off x="500562" y="2803749"/>
          <a:ext cx="4771124" cy="1785441"/>
        </a:xfrm>
        <a:prstGeom prst="rect">
          <a:avLst/>
        </a:prstGeom>
        <a:blipFill dpi="0" rotWithShape="1">
          <a:blip xmlns:r="http://schemas.openxmlformats.org/officeDocument/2006/relationships" r:embed="rId2"/>
          <a:srcRect/>
          <a:stretch>
            <a:fillRect l="-13" t="1663" r="-407" b="-1663"/>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E8C9742C-508B-45AC-BC5B-2938559CE93E}">
      <dsp:nvSpPr>
        <dsp:cNvPr id="0" name=""/>
        <dsp:cNvSpPr/>
      </dsp:nvSpPr>
      <dsp:spPr>
        <a:xfrm>
          <a:off x="1905048" y="2531354"/>
          <a:ext cx="1921531" cy="2803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t>
          </a:r>
          <a:endParaRPr lang="en-IN" sz="1200" kern="1200" dirty="0"/>
        </a:p>
      </dsp:txBody>
      <dsp:txXfrm>
        <a:off x="1905048" y="2531354"/>
        <a:ext cx="1921531" cy="280352"/>
      </dsp:txXfrm>
    </dsp:sp>
    <dsp:sp modelId="{C836E8E3-C148-4847-BF0E-C5FDB4E6D90B}">
      <dsp:nvSpPr>
        <dsp:cNvPr id="0" name=""/>
        <dsp:cNvSpPr/>
      </dsp:nvSpPr>
      <dsp:spPr>
        <a:xfrm>
          <a:off x="6026721" y="1061160"/>
          <a:ext cx="2348246" cy="2364134"/>
        </a:xfrm>
        <a:prstGeom prst="rect">
          <a:avLst/>
        </a:prstGeom>
        <a:blipFill dpi="0" rotWithShape="1">
          <a:blip xmlns:r="http://schemas.openxmlformats.org/officeDocument/2006/relationships" r:embed="rId3"/>
          <a:srcRect/>
          <a:stretch>
            <a:fillRect l="-686" r="340"/>
          </a:stretch>
        </a:blipFill>
        <a:ln w="25400"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sp>
    <dsp:sp modelId="{11A87869-3056-404A-82AD-C856C100CB8D}">
      <dsp:nvSpPr>
        <dsp:cNvPr id="0" name=""/>
        <dsp:cNvSpPr/>
      </dsp:nvSpPr>
      <dsp:spPr>
        <a:xfrm>
          <a:off x="6309964" y="230725"/>
          <a:ext cx="1921531" cy="2803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t>
          </a:r>
          <a:endParaRPr lang="en-IN" sz="1200" kern="1200" dirty="0"/>
        </a:p>
      </dsp:txBody>
      <dsp:txXfrm>
        <a:off x="6309964" y="230725"/>
        <a:ext cx="1921531" cy="280352"/>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5000" r="-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rive.google.com/file/d/1hS87rXZL9GCQQ81SjB2OZjcTvHugMX4s/view?usp=drive_lin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rive.google.com/file/d/1-SyvNeyOVMvBmOrjdZh6TjqKz3RjEzh_/view?usp=drive_lin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rive.google.com/file/d/1VSpvrKrFXE6BXI_ZtTvPlqjDoYgnj0qT/view?usp=drive_lin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rive.google.com/file/d/1vbnSpCxnfzpSrJcuZ_TSXS4vNldVxDbk/view?usp=drive_lin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loom.com/share/6291daf25a3c4b25b3e9e3d6c4a63df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rive.google.com/file/d/1EdAZAxc5mcZyI3q8VLMmC3wwZrjcw5_8/view?usp=drive_lin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rive.google.com/file/d/1gjg1lAG-sVOfa4PmX2yAJhFDNd9e4VB5/view?usp=drive_lin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rive.google.com/file/d/1cUIO5Kh4qr0TEucqmyLrzvS7HAE_4SrD/view?usp=drive_lin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solidFill>
                  <a:schemeClr val="bg1"/>
                </a:solidFill>
              </a:rPr>
            </a:br>
            <a:r>
              <a:rPr b="1" dirty="0">
                <a:solidFill>
                  <a:schemeClr val="bg1"/>
                </a:solidFill>
              </a:rPr>
              <a:t>Logistics Optimization</a:t>
            </a:r>
            <a:r>
              <a:rPr lang="en-US" b="1" dirty="0">
                <a:solidFill>
                  <a:schemeClr val="bg1"/>
                </a:solidFill>
              </a:rPr>
              <a:t> - Flipkart</a:t>
            </a:r>
            <a:endParaRPr b="1" dirty="0">
              <a:solidFill>
                <a:schemeClr val="bg1"/>
              </a:solidFill>
            </a:endParaRPr>
          </a:p>
        </p:txBody>
      </p:sp>
      <p:sp>
        <p:nvSpPr>
          <p:cNvPr id="3" name="Content Placeholder 2"/>
          <p:cNvSpPr>
            <a:spLocks noGrp="1"/>
          </p:cNvSpPr>
          <p:nvPr>
            <p:ph idx="1"/>
          </p:nvPr>
        </p:nvSpPr>
        <p:spPr>
          <a:xfrm>
            <a:off x="457200" y="1600200"/>
            <a:ext cx="8382000" cy="4525963"/>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b="1" dirty="0">
                <a:solidFill>
                  <a:schemeClr val="bg1"/>
                </a:solidFill>
              </a:rPr>
              <a:t>Flipkart, one of India’s largest e-commerce giants, delivers millions of orders every day across metros, Tier-2, and Tier-3 cities through its logistics arm, Ekart Logistics. The logistics network includes regional fulfillment centers, sorting hubs, and last-mile delivery partners across India. As order volumes rise - especially during sales and festive seasons - delays, route inefficiencies, and traffic disruptions can significantly affect both customer satisfaction and operational costs.</a:t>
            </a:r>
            <a:endParaRPr sz="18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9160"/>
          </a:xfrm>
        </p:spPr>
        <p:txBody>
          <a:bodyPr>
            <a:normAutofit/>
          </a:bodyPr>
          <a:lstStyle/>
          <a:p>
            <a:r>
              <a:rPr dirty="0">
                <a:solidFill>
                  <a:schemeClr val="bg1"/>
                </a:solidFill>
              </a:rPr>
              <a:t>Task 4 – Warehouse Performance</a:t>
            </a:r>
            <a:r>
              <a:rPr lang="en-US" dirty="0">
                <a:solidFill>
                  <a:schemeClr val="bg1"/>
                </a:solidFill>
              </a:rPr>
              <a:t> </a:t>
            </a:r>
            <a:r>
              <a:rPr lang="en-US" sz="800" dirty="0">
                <a:solidFill>
                  <a:schemeClr val="bg1"/>
                </a:solidFill>
              </a:rPr>
              <a:t> </a:t>
            </a:r>
            <a:br>
              <a:rPr lang="en-US" sz="800" dirty="0">
                <a:solidFill>
                  <a:schemeClr val="bg1"/>
                </a:solidFill>
              </a:rPr>
            </a:b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https://drive.google.com/file/d/1hS87rXZL9GCQQ81SjB2OZjcTvHugMX4s/view?usp=drive_link</a:t>
            </a:r>
            <a:endParaRPr dirty="0">
              <a:solidFill>
                <a:schemeClr val="bg1"/>
              </a:solidFill>
            </a:endParaRPr>
          </a:p>
        </p:txBody>
      </p:sp>
      <p:pic>
        <p:nvPicPr>
          <p:cNvPr id="5" name="Content Placeholder 4">
            <a:extLst>
              <a:ext uri="{FF2B5EF4-FFF2-40B4-BE49-F238E27FC236}">
                <a16:creationId xmlns:a16="http://schemas.microsoft.com/office/drawing/2014/main" id="{5F3A2957-059C-0D6F-C77B-E26D4DA1323B}"/>
              </a:ext>
            </a:extLst>
          </p:cNvPr>
          <p:cNvPicPr>
            <a:picLocks noGrp="1" noChangeAspect="1"/>
          </p:cNvPicPr>
          <p:nvPr>
            <p:ph idx="1"/>
          </p:nvPr>
        </p:nvPicPr>
        <p:blipFill>
          <a:blip r:embed="rId3"/>
          <a:srcRect l="2364" t="11448" r="15148" b="6391"/>
          <a:stretch>
            <a:fillRect/>
          </a:stretch>
        </p:blipFill>
        <p:spPr>
          <a:xfrm>
            <a:off x="457200" y="1516380"/>
            <a:ext cx="8161020" cy="4320541"/>
          </a:xfrm>
          <a:effectLst>
            <a:outerShdw blurRad="50800" dist="38100" dir="18900000" algn="b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4119-1BF7-A301-A5B4-275FBA7BEAED}"/>
              </a:ext>
            </a:extLst>
          </p:cNvPr>
          <p:cNvSpPr>
            <a:spLocks noGrp="1"/>
          </p:cNvSpPr>
          <p:nvPr>
            <p:ph type="title"/>
          </p:nvPr>
        </p:nvSpPr>
        <p:spPr>
          <a:xfrm>
            <a:off x="457200" y="1"/>
            <a:ext cx="8229600" cy="579120"/>
          </a:xfrm>
        </p:spPr>
        <p:txBody>
          <a:bodyPr>
            <a:normAutofit fontScale="90000"/>
          </a:bodyPr>
          <a:lstStyle/>
          <a:p>
            <a:r>
              <a:rPr lang="en-US" dirty="0">
                <a:solidFill>
                  <a:schemeClr val="bg1"/>
                </a:solidFill>
              </a:rPr>
              <a:t>Task 4 outputs</a:t>
            </a:r>
            <a:endParaRPr lang="en-IN" dirty="0">
              <a:solidFill>
                <a:schemeClr val="bg1"/>
              </a:solidFill>
            </a:endParaRPr>
          </a:p>
        </p:txBody>
      </p:sp>
      <p:graphicFrame>
        <p:nvGraphicFramePr>
          <p:cNvPr id="12" name="Content Placeholder 11">
            <a:extLst>
              <a:ext uri="{FF2B5EF4-FFF2-40B4-BE49-F238E27FC236}">
                <a16:creationId xmlns:a16="http://schemas.microsoft.com/office/drawing/2014/main" id="{E11ECF18-DFB2-D3B6-6F35-7AC740970679}"/>
              </a:ext>
            </a:extLst>
          </p:cNvPr>
          <p:cNvGraphicFramePr>
            <a:graphicFrameLocks noGrp="1"/>
          </p:cNvGraphicFramePr>
          <p:nvPr>
            <p:ph idx="1"/>
            <p:extLst>
              <p:ext uri="{D42A27DB-BD31-4B8C-83A1-F6EECF244321}">
                <p14:modId xmlns:p14="http://schemas.microsoft.com/office/powerpoint/2010/main" val="3732719349"/>
              </p:ext>
            </p:extLst>
          </p:nvPr>
        </p:nvGraphicFramePr>
        <p:xfrm>
          <a:off x="0" y="731838"/>
          <a:ext cx="9144000" cy="6126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672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55320"/>
          </a:xfrm>
        </p:spPr>
        <p:txBody>
          <a:bodyPr>
            <a:normAutofit fontScale="90000"/>
          </a:bodyPr>
          <a:lstStyle/>
          <a:p>
            <a:r>
              <a:rPr dirty="0">
                <a:solidFill>
                  <a:schemeClr val="bg1"/>
                </a:solidFill>
              </a:rPr>
              <a:t>Task 5 – Delivery Agent Performance</a:t>
            </a:r>
            <a:r>
              <a:rPr lang="en-US" sz="800" dirty="0">
                <a:solidFill>
                  <a:schemeClr val="bg1"/>
                </a:solidFill>
              </a:rPr>
              <a:t> </a:t>
            </a: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https://drive.google.com/file/d/1-SyvNeyOVMvBmOrjdZh6TjqKz3RjEzh_/view?usp=drive_link</a:t>
            </a:r>
            <a:endParaRPr dirty="0">
              <a:solidFill>
                <a:schemeClr val="bg1"/>
              </a:solidFill>
            </a:endParaRPr>
          </a:p>
        </p:txBody>
      </p:sp>
      <p:pic>
        <p:nvPicPr>
          <p:cNvPr id="5" name="Content Placeholder 4">
            <a:extLst>
              <a:ext uri="{FF2B5EF4-FFF2-40B4-BE49-F238E27FC236}">
                <a16:creationId xmlns:a16="http://schemas.microsoft.com/office/drawing/2014/main" id="{A46C6547-26D8-03AE-1F83-03C20448054A}"/>
              </a:ext>
            </a:extLst>
          </p:cNvPr>
          <p:cNvPicPr>
            <a:picLocks noGrp="1" noChangeAspect="1"/>
          </p:cNvPicPr>
          <p:nvPr>
            <p:ph idx="1"/>
          </p:nvPr>
        </p:nvPicPr>
        <p:blipFill>
          <a:blip r:embed="rId3"/>
          <a:srcRect l="1985" t="11280" r="15622" b="8411"/>
          <a:stretch>
            <a:fillRect/>
          </a:stretch>
        </p:blipFill>
        <p:spPr>
          <a:xfrm>
            <a:off x="457200" y="1478280"/>
            <a:ext cx="8229600" cy="4434840"/>
          </a:xfrm>
          <a:effectLst>
            <a:outerShdw blurRad="50800" dist="38100" dir="18900000" algn="b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94360"/>
          </a:xfrm>
        </p:spPr>
        <p:txBody>
          <a:bodyPr>
            <a:normAutofit fontScale="90000"/>
          </a:bodyPr>
          <a:lstStyle/>
          <a:p>
            <a:r>
              <a:rPr dirty="0">
                <a:solidFill>
                  <a:schemeClr val="bg1"/>
                </a:solidFill>
              </a:rPr>
              <a:t>Task 5 </a:t>
            </a:r>
            <a:r>
              <a:rPr lang="en-US" dirty="0">
                <a:solidFill>
                  <a:schemeClr val="bg1"/>
                </a:solidFill>
              </a:rPr>
              <a:t>outputs</a:t>
            </a:r>
            <a:endParaRPr dirty="0">
              <a:solidFill>
                <a:schemeClr val="bg1"/>
              </a:solidFill>
            </a:endParaRPr>
          </a:p>
        </p:txBody>
      </p:sp>
      <p:graphicFrame>
        <p:nvGraphicFramePr>
          <p:cNvPr id="10" name="Content Placeholder 9">
            <a:extLst>
              <a:ext uri="{FF2B5EF4-FFF2-40B4-BE49-F238E27FC236}">
                <a16:creationId xmlns:a16="http://schemas.microsoft.com/office/drawing/2014/main" id="{E5606467-F743-DF90-592C-3801F457B7C4}"/>
              </a:ext>
            </a:extLst>
          </p:cNvPr>
          <p:cNvGraphicFramePr>
            <a:graphicFrameLocks noGrp="1"/>
          </p:cNvGraphicFramePr>
          <p:nvPr>
            <p:ph idx="1"/>
            <p:extLst>
              <p:ext uri="{D42A27DB-BD31-4B8C-83A1-F6EECF244321}">
                <p14:modId xmlns:p14="http://schemas.microsoft.com/office/powerpoint/2010/main" val="3306476997"/>
              </p:ext>
            </p:extLst>
          </p:nvPr>
        </p:nvGraphicFramePr>
        <p:xfrm>
          <a:off x="0" y="876301"/>
          <a:ext cx="91440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33CD-6C6B-CBE5-6596-6EBEA43C58FE}"/>
              </a:ext>
            </a:extLst>
          </p:cNvPr>
          <p:cNvSpPr>
            <a:spLocks noGrp="1"/>
          </p:cNvSpPr>
          <p:nvPr>
            <p:ph type="title"/>
          </p:nvPr>
        </p:nvSpPr>
        <p:spPr>
          <a:xfrm>
            <a:off x="457200" y="0"/>
            <a:ext cx="8229600" cy="731837"/>
          </a:xfrm>
        </p:spPr>
        <p:txBody>
          <a:bodyPr>
            <a:normAutofit fontScale="90000"/>
          </a:bodyPr>
          <a:lstStyle/>
          <a:p>
            <a:r>
              <a:rPr lang="en-US" dirty="0">
                <a:solidFill>
                  <a:schemeClr val="bg1"/>
                </a:solidFill>
              </a:rPr>
              <a:t>Task 5 </a:t>
            </a:r>
            <a:r>
              <a:rPr lang="en-US" sz="3600" dirty="0">
                <a:solidFill>
                  <a:schemeClr val="bg1"/>
                </a:solidFill>
              </a:rPr>
              <a:t>d) Recommendations</a:t>
            </a:r>
            <a:endParaRPr lang="en-IN" sz="3600" dirty="0">
              <a:solidFill>
                <a:schemeClr val="bg1"/>
              </a:solidFill>
            </a:endParaRPr>
          </a:p>
        </p:txBody>
      </p:sp>
      <p:sp>
        <p:nvSpPr>
          <p:cNvPr id="4" name="Rectangle 1">
            <a:extLst>
              <a:ext uri="{FF2B5EF4-FFF2-40B4-BE49-F238E27FC236}">
                <a16:creationId xmlns:a16="http://schemas.microsoft.com/office/drawing/2014/main" id="{57565FF5-40E7-EF61-6D9C-975818229EE7}"/>
              </a:ext>
            </a:extLst>
          </p:cNvPr>
          <p:cNvSpPr>
            <a:spLocks noGrp="1" noChangeArrowheads="1"/>
          </p:cNvSpPr>
          <p:nvPr>
            <p:ph idx="1"/>
          </p:nvPr>
        </p:nvSpPr>
        <p:spPr bwMode="auto">
          <a:xfrm>
            <a:off x="228600" y="1779379"/>
            <a:ext cx="8686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bg1"/>
                </a:solidFill>
                <a:effectLst/>
                <a:latin typeface="Arial" panose="020B0604020202020204" pitchFamily="34" charset="0"/>
              </a:rPr>
              <a:t>Focused Training:</a:t>
            </a:r>
            <a:r>
              <a:rPr kumimoji="0" lang="en-US" altLang="en-US" sz="1800" b="0" i="0" u="none" strike="noStrike" cap="none" normalizeH="0" baseline="0" dirty="0">
                <a:ln>
                  <a:noFill/>
                </a:ln>
                <a:solidFill>
                  <a:schemeClr val="bg1"/>
                </a:solidFill>
                <a:effectLst/>
                <a:latin typeface="Arial" panose="020B0604020202020204" pitchFamily="34" charset="0"/>
              </a:rPr>
              <a:t> Offer targeted sessions on navigation, time management, and traffic handling.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bg1"/>
                </a:solidFill>
                <a:effectLst/>
                <a:latin typeface="Arial" panose="020B0604020202020204" pitchFamily="34" charset="0"/>
              </a:rPr>
              <a:t>Workload Balancing:</a:t>
            </a:r>
            <a:r>
              <a:rPr kumimoji="0" lang="en-US" altLang="en-US" sz="1800" b="0" i="0" u="none" strike="noStrike" cap="none" normalizeH="0" baseline="0" dirty="0">
                <a:ln>
                  <a:noFill/>
                </a:ln>
                <a:solidFill>
                  <a:schemeClr val="bg1"/>
                </a:solidFill>
                <a:effectLst/>
                <a:latin typeface="Arial" panose="020B0604020202020204" pitchFamily="34" charset="0"/>
              </a:rPr>
              <a:t> Limit excessive daily deliveries and rotate routes to reduce fatigue.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bg1"/>
                </a:solidFill>
                <a:effectLst/>
                <a:latin typeface="Arial" panose="020B0604020202020204" pitchFamily="34" charset="0"/>
              </a:rPr>
              <a:t>Incentive Programs:</a:t>
            </a:r>
            <a:r>
              <a:rPr kumimoji="0" lang="en-US" altLang="en-US" sz="1800" b="0" i="0" u="none" strike="noStrike" cap="none" normalizeH="0" baseline="0" dirty="0">
                <a:ln>
                  <a:noFill/>
                </a:ln>
                <a:solidFill>
                  <a:schemeClr val="bg1"/>
                </a:solidFill>
                <a:effectLst/>
                <a:latin typeface="Arial" panose="020B0604020202020204" pitchFamily="34" charset="0"/>
              </a:rPr>
              <a:t> Reward agents who show measurable improvement in on-time performance.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bg1"/>
                </a:solidFill>
                <a:effectLst/>
                <a:latin typeface="Arial" panose="020B0604020202020204" pitchFamily="34" charset="0"/>
              </a:rPr>
              <a:t>Technology Support:</a:t>
            </a:r>
            <a:r>
              <a:rPr kumimoji="0" lang="en-US" altLang="en-US" sz="1800" b="0" i="0" u="none" strike="noStrike" cap="none" normalizeH="0" baseline="0" dirty="0">
                <a:ln>
                  <a:noFill/>
                </a:ln>
                <a:solidFill>
                  <a:schemeClr val="bg1"/>
                </a:solidFill>
                <a:effectLst/>
                <a:latin typeface="Arial" panose="020B0604020202020204" pitchFamily="34" charset="0"/>
              </a:rPr>
              <a:t> Provide real-time tracking and performance dashboards for feedback.</a:t>
            </a:r>
          </a:p>
        </p:txBody>
      </p:sp>
    </p:spTree>
    <p:extLst>
      <p:ext uri="{BB962C8B-B14F-4D97-AF65-F5344CB8AC3E}">
        <p14:creationId xmlns:p14="http://schemas.microsoft.com/office/powerpoint/2010/main" val="210052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55320"/>
          </a:xfrm>
        </p:spPr>
        <p:txBody>
          <a:bodyPr>
            <a:normAutofit fontScale="90000"/>
          </a:bodyPr>
          <a:lstStyle/>
          <a:p>
            <a:r>
              <a:rPr dirty="0">
                <a:solidFill>
                  <a:schemeClr val="bg1"/>
                </a:solidFill>
              </a:rPr>
              <a:t>Task 6 – Shipment Tracking Analytics</a:t>
            </a:r>
            <a:r>
              <a:rPr lang="en-US" sz="800" dirty="0">
                <a:solidFill>
                  <a:schemeClr val="bg1"/>
                </a:solidFill>
              </a:rPr>
              <a:t> </a:t>
            </a: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https://drive.google.com/file/d/1VSpvrKrFXE6BXI_ZtTvPlqjDoYgnj0qT/view?usp=drive_link</a:t>
            </a:r>
            <a:endParaRPr dirty="0">
              <a:solidFill>
                <a:schemeClr val="bg1"/>
              </a:solidFill>
            </a:endParaRPr>
          </a:p>
        </p:txBody>
      </p:sp>
      <p:pic>
        <p:nvPicPr>
          <p:cNvPr id="5" name="Content Placeholder 4">
            <a:extLst>
              <a:ext uri="{FF2B5EF4-FFF2-40B4-BE49-F238E27FC236}">
                <a16:creationId xmlns:a16="http://schemas.microsoft.com/office/drawing/2014/main" id="{9895BA02-C810-613E-43F7-BB6946375CA9}"/>
              </a:ext>
            </a:extLst>
          </p:cNvPr>
          <p:cNvPicPr>
            <a:picLocks noGrp="1" noChangeAspect="1"/>
          </p:cNvPicPr>
          <p:nvPr>
            <p:ph idx="1"/>
          </p:nvPr>
        </p:nvPicPr>
        <p:blipFill>
          <a:blip r:embed="rId3"/>
          <a:srcRect l="1890" t="11785" r="15240" b="6896"/>
          <a:stretch>
            <a:fillRect/>
          </a:stretch>
        </p:blipFill>
        <p:spPr>
          <a:xfrm>
            <a:off x="457200" y="1417638"/>
            <a:ext cx="8229600" cy="4647882"/>
          </a:xfrm>
          <a:effectLst>
            <a:outerShdw blurRad="50800" dist="38100" dir="18900000" algn="b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A7DB-C0F1-AEFC-0CBA-CB7133C6B247}"/>
              </a:ext>
            </a:extLst>
          </p:cNvPr>
          <p:cNvSpPr>
            <a:spLocks noGrp="1"/>
          </p:cNvSpPr>
          <p:nvPr>
            <p:ph type="title"/>
          </p:nvPr>
        </p:nvSpPr>
        <p:spPr>
          <a:xfrm>
            <a:off x="457200" y="0"/>
            <a:ext cx="8229600" cy="632143"/>
          </a:xfrm>
        </p:spPr>
        <p:txBody>
          <a:bodyPr>
            <a:normAutofit fontScale="90000"/>
          </a:bodyPr>
          <a:lstStyle/>
          <a:p>
            <a:r>
              <a:rPr lang="en-US" dirty="0">
                <a:solidFill>
                  <a:schemeClr val="bg1"/>
                </a:solidFill>
              </a:rPr>
              <a:t>Task 6 outputs</a:t>
            </a:r>
            <a:endParaRPr lang="en-IN" dirty="0">
              <a:solidFill>
                <a:schemeClr val="bg1"/>
              </a:solidFill>
            </a:endParaRPr>
          </a:p>
        </p:txBody>
      </p:sp>
      <p:graphicFrame>
        <p:nvGraphicFramePr>
          <p:cNvPr id="10" name="Content Placeholder 9">
            <a:extLst>
              <a:ext uri="{FF2B5EF4-FFF2-40B4-BE49-F238E27FC236}">
                <a16:creationId xmlns:a16="http://schemas.microsoft.com/office/drawing/2014/main" id="{B39004E6-A1E2-EBB6-64C2-1B7DA77FEC13}"/>
              </a:ext>
            </a:extLst>
          </p:cNvPr>
          <p:cNvGraphicFramePr>
            <a:graphicFrameLocks noGrp="1"/>
          </p:cNvGraphicFramePr>
          <p:nvPr>
            <p:ph idx="1"/>
            <p:extLst>
              <p:ext uri="{D42A27DB-BD31-4B8C-83A1-F6EECF244321}">
                <p14:modId xmlns:p14="http://schemas.microsoft.com/office/powerpoint/2010/main" val="1838150529"/>
              </p:ext>
            </p:extLst>
          </p:nvPr>
        </p:nvGraphicFramePr>
        <p:xfrm>
          <a:off x="548922" y="1600200"/>
          <a:ext cx="804615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DDB1CDBC-2C4C-A49A-06DF-D6D32226A9F2}"/>
              </a:ext>
            </a:extLst>
          </p:cNvPr>
          <p:cNvGraphicFramePr/>
          <p:nvPr>
            <p:extLst>
              <p:ext uri="{D42A27DB-BD31-4B8C-83A1-F6EECF244321}">
                <p14:modId xmlns:p14="http://schemas.microsoft.com/office/powerpoint/2010/main" val="2427776755"/>
              </p:ext>
            </p:extLst>
          </p:nvPr>
        </p:nvGraphicFramePr>
        <p:xfrm>
          <a:off x="75000" y="1272540"/>
          <a:ext cx="8994000" cy="54940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9556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31520"/>
          </a:xfrm>
        </p:spPr>
        <p:txBody>
          <a:bodyPr>
            <a:normAutofit fontScale="90000"/>
          </a:bodyPr>
          <a:lstStyle/>
          <a:p>
            <a:r>
              <a:rPr dirty="0">
                <a:solidFill>
                  <a:schemeClr val="bg1"/>
                </a:solidFill>
              </a:rPr>
              <a:t>Task 7 – Advanced KPI Reporting</a:t>
            </a:r>
            <a:r>
              <a:rPr lang="en-US" sz="800" dirty="0">
                <a:solidFill>
                  <a:schemeClr val="bg1"/>
                </a:solidFill>
              </a:rPr>
              <a:t> </a:t>
            </a: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https://drive.google.com/file/d/1vbnSpCxnfzpSrJcuZ_TSXS4vNldVxDbk/view?usp=drive_link</a:t>
            </a:r>
            <a:endParaRPr dirty="0">
              <a:solidFill>
                <a:schemeClr val="bg1"/>
              </a:solidFill>
            </a:endParaRPr>
          </a:p>
        </p:txBody>
      </p:sp>
      <p:pic>
        <p:nvPicPr>
          <p:cNvPr id="5" name="Content Placeholder 4">
            <a:extLst>
              <a:ext uri="{FF2B5EF4-FFF2-40B4-BE49-F238E27FC236}">
                <a16:creationId xmlns:a16="http://schemas.microsoft.com/office/drawing/2014/main" id="{12F8D00D-5FCF-0E2D-FAF7-A236361579AF}"/>
              </a:ext>
            </a:extLst>
          </p:cNvPr>
          <p:cNvPicPr>
            <a:picLocks noGrp="1" noChangeAspect="1"/>
          </p:cNvPicPr>
          <p:nvPr>
            <p:ph idx="1"/>
          </p:nvPr>
        </p:nvPicPr>
        <p:blipFill>
          <a:blip r:embed="rId3"/>
          <a:srcRect l="2174" t="12122" r="15339" b="5886"/>
          <a:stretch>
            <a:fillRect/>
          </a:stretch>
        </p:blipFill>
        <p:spPr>
          <a:xfrm>
            <a:off x="457200" y="1417638"/>
            <a:ext cx="8229600" cy="4708842"/>
          </a:xfrm>
          <a:effectLst>
            <a:outerShdw blurRad="50800" dist="38100" dir="18900000" algn="b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2F0B-F7D2-8119-F601-4F8D159EC955}"/>
              </a:ext>
            </a:extLst>
          </p:cNvPr>
          <p:cNvSpPr>
            <a:spLocks noGrp="1"/>
          </p:cNvSpPr>
          <p:nvPr>
            <p:ph type="title"/>
          </p:nvPr>
        </p:nvSpPr>
        <p:spPr>
          <a:xfrm>
            <a:off x="457200" y="1"/>
            <a:ext cx="8229600" cy="640080"/>
          </a:xfrm>
        </p:spPr>
        <p:txBody>
          <a:bodyPr>
            <a:normAutofit fontScale="90000"/>
          </a:bodyPr>
          <a:lstStyle/>
          <a:p>
            <a:r>
              <a:rPr lang="en-US" dirty="0">
                <a:solidFill>
                  <a:schemeClr val="bg1"/>
                </a:solidFill>
              </a:rPr>
              <a:t>Task 7 outputs</a:t>
            </a:r>
            <a:endParaRPr lang="en-IN" dirty="0">
              <a:solidFill>
                <a:schemeClr val="bg1"/>
              </a:solidFill>
            </a:endParaRPr>
          </a:p>
        </p:txBody>
      </p:sp>
      <p:graphicFrame>
        <p:nvGraphicFramePr>
          <p:cNvPr id="10" name="Content Placeholder 9">
            <a:extLst>
              <a:ext uri="{FF2B5EF4-FFF2-40B4-BE49-F238E27FC236}">
                <a16:creationId xmlns:a16="http://schemas.microsoft.com/office/drawing/2014/main" id="{905CF31A-5BDD-930B-5F2D-C19BDA8D11E6}"/>
              </a:ext>
            </a:extLst>
          </p:cNvPr>
          <p:cNvGraphicFramePr>
            <a:graphicFrameLocks noGrp="1"/>
          </p:cNvGraphicFramePr>
          <p:nvPr>
            <p:ph idx="1"/>
            <p:extLst>
              <p:ext uri="{D42A27DB-BD31-4B8C-83A1-F6EECF244321}">
                <p14:modId xmlns:p14="http://schemas.microsoft.com/office/powerpoint/2010/main" val="2310175539"/>
              </p:ext>
            </p:extLst>
          </p:nvPr>
        </p:nvGraphicFramePr>
        <p:xfrm>
          <a:off x="182880" y="785177"/>
          <a:ext cx="8884920" cy="477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32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2960"/>
          </a:xfrm>
        </p:spPr>
        <p:txBody>
          <a:bodyPr>
            <a:normAutofit/>
          </a:bodyPr>
          <a:lstStyle/>
          <a:p>
            <a:r>
              <a:rPr sz="3600" dirty="0">
                <a:solidFill>
                  <a:schemeClr val="bg1"/>
                </a:solidFill>
              </a:rPr>
              <a:t>Task 8 – Summary &amp; Recommendations</a:t>
            </a:r>
          </a:p>
        </p:txBody>
      </p:sp>
      <p:sp>
        <p:nvSpPr>
          <p:cNvPr id="3" name="Content Placeholder 2"/>
          <p:cNvSpPr>
            <a:spLocks noGrp="1"/>
          </p:cNvSpPr>
          <p:nvPr>
            <p:ph idx="1"/>
          </p:nvPr>
        </p:nvSpPr>
        <p:spPr>
          <a:xfrm>
            <a:off x="0" y="822960"/>
            <a:ext cx="9144000" cy="6035040"/>
          </a:xfrm>
        </p:spPr>
        <p:txBody>
          <a:bodyPr/>
          <a:lstStyle/>
          <a:p>
            <a:pPr marL="0" indent="0">
              <a:buNone/>
              <a:defRPr sz="1400"/>
            </a:pPr>
            <a:r>
              <a:rPr lang="en-US" dirty="0">
                <a:solidFill>
                  <a:schemeClr val="bg1"/>
                </a:solidFill>
              </a:rPr>
              <a:t>	</a:t>
            </a:r>
            <a:r>
              <a:rPr sz="1800" dirty="0">
                <a:solidFill>
                  <a:schemeClr val="bg1"/>
                </a:solidFill>
              </a:rPr>
              <a:t>Top delayed routes and inefficient warehouses identified</a:t>
            </a:r>
            <a:r>
              <a:rPr lang="en-US" dirty="0">
                <a:solidFill>
                  <a:schemeClr val="bg1"/>
                </a:solidFill>
              </a:rPr>
              <a:t>.</a:t>
            </a: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defRPr sz="1400"/>
            </a:pPr>
            <a:endParaRPr lang="en-US" dirty="0">
              <a:solidFill>
                <a:schemeClr val="bg1"/>
              </a:solidFill>
            </a:endParaRPr>
          </a:p>
          <a:p>
            <a:pPr marL="0" indent="0">
              <a:buNone/>
            </a:pPr>
            <a:r>
              <a:rPr lang="en-US" sz="1800" dirty="0">
                <a:solidFill>
                  <a:schemeClr val="bg1"/>
                </a:solidFill>
              </a:rPr>
              <a:t>       </a:t>
            </a:r>
          </a:p>
          <a:p>
            <a:pPr marL="0" indent="0">
              <a:buNone/>
            </a:pPr>
            <a:r>
              <a:rPr lang="en-US" sz="1800" dirty="0">
                <a:solidFill>
                  <a:schemeClr val="bg1"/>
                </a:solidFill>
              </a:rPr>
              <a:t>	Routes with high delayed time and low efficiency ratio (bad efficiency + many delays).</a:t>
            </a:r>
          </a:p>
          <a:p>
            <a:pPr marL="0" indent="0">
              <a:buNone/>
            </a:pPr>
            <a:endParaRPr lang="en-US" sz="1800" dirty="0">
              <a:solidFill>
                <a:schemeClr val="bg1"/>
              </a:solidFill>
            </a:endParaRPr>
          </a:p>
          <a:p>
            <a:pPr marL="0" indent="0">
              <a:buNone/>
            </a:pPr>
            <a:r>
              <a:rPr lang="en-US" sz="1800" dirty="0">
                <a:solidFill>
                  <a:schemeClr val="bg1"/>
                </a:solidFill>
              </a:rPr>
              <a:t>	Routes with large Traffic Delay  and short distances (suggest alternate local routes).</a:t>
            </a:r>
            <a:endParaRPr lang="en-IN" sz="1800" dirty="0">
              <a:solidFill>
                <a:schemeClr val="bg1"/>
              </a:solidFill>
            </a:endParaRPr>
          </a:p>
          <a:p>
            <a:pPr marL="0" indent="0">
              <a:buNone/>
              <a:defRPr sz="1400"/>
            </a:pPr>
            <a:endParaRPr dirty="0">
              <a:solidFill>
                <a:schemeClr val="bg1"/>
              </a:solidFill>
            </a:endParaRPr>
          </a:p>
        </p:txBody>
      </p:sp>
      <p:pic>
        <p:nvPicPr>
          <p:cNvPr id="5" name="Picture 4">
            <a:extLst>
              <a:ext uri="{FF2B5EF4-FFF2-40B4-BE49-F238E27FC236}">
                <a16:creationId xmlns:a16="http://schemas.microsoft.com/office/drawing/2014/main" id="{1FEEF165-634B-91AF-0131-E54D0531DDF8}"/>
              </a:ext>
            </a:extLst>
          </p:cNvPr>
          <p:cNvPicPr>
            <a:picLocks noChangeAspect="1"/>
          </p:cNvPicPr>
          <p:nvPr/>
        </p:nvPicPr>
        <p:blipFill>
          <a:blip r:embed="rId2"/>
          <a:srcRect l="15417" t="26296" r="19583" b="28667"/>
          <a:stretch>
            <a:fillRect/>
          </a:stretch>
        </p:blipFill>
        <p:spPr>
          <a:xfrm>
            <a:off x="457200" y="1520190"/>
            <a:ext cx="3848100" cy="2141220"/>
          </a:xfrm>
          <a:prstGeom prst="rect">
            <a:avLst/>
          </a:prstGeom>
          <a:effectLst>
            <a:outerShdw blurRad="50800" dist="38100" algn="l" rotWithShape="0">
              <a:prstClr val="black">
                <a:alpha val="40000"/>
              </a:prstClr>
            </a:outerShdw>
          </a:effectLst>
        </p:spPr>
      </p:pic>
      <p:pic>
        <p:nvPicPr>
          <p:cNvPr id="7" name="Picture 6">
            <a:extLst>
              <a:ext uri="{FF2B5EF4-FFF2-40B4-BE49-F238E27FC236}">
                <a16:creationId xmlns:a16="http://schemas.microsoft.com/office/drawing/2014/main" id="{B7803676-3BD9-7435-A078-D601D7071BFD}"/>
              </a:ext>
            </a:extLst>
          </p:cNvPr>
          <p:cNvPicPr>
            <a:picLocks noChangeAspect="1"/>
          </p:cNvPicPr>
          <p:nvPr/>
        </p:nvPicPr>
        <p:blipFill>
          <a:blip r:embed="rId3"/>
          <a:srcRect l="20832" t="33037" r="35500" b="39259"/>
          <a:stretch>
            <a:fillRect/>
          </a:stretch>
        </p:blipFill>
        <p:spPr>
          <a:xfrm>
            <a:off x="4488180" y="1363980"/>
            <a:ext cx="4472940" cy="2453640"/>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17D41-F707-B020-7F57-38A8B587C931}"/>
              </a:ext>
            </a:extLst>
          </p:cNvPr>
          <p:cNvSpPr>
            <a:spLocks noGrp="1"/>
          </p:cNvSpPr>
          <p:nvPr>
            <p:ph idx="1"/>
          </p:nvPr>
        </p:nvSpPr>
        <p:spPr>
          <a:xfrm>
            <a:off x="457200" y="586740"/>
            <a:ext cx="8229600" cy="4525963"/>
          </a:xfrm>
        </p:spPr>
        <p:txBody>
          <a:bodyPr>
            <a:normAutofit lnSpcReduction="10000"/>
          </a:bodyPr>
          <a:lstStyle/>
          <a:p>
            <a:pPr marL="0" indent="0">
              <a:buNone/>
              <a:defRPr sz="1400"/>
            </a:pPr>
            <a:endParaRPr lang="en-IN" sz="2800" b="1" dirty="0"/>
          </a:p>
          <a:p>
            <a:pPr marL="0" indent="0">
              <a:buNone/>
              <a:defRPr sz="1400"/>
            </a:pPr>
            <a:r>
              <a:rPr lang="en-IN" sz="2800" b="1" dirty="0">
                <a:solidFill>
                  <a:schemeClr val="bg1"/>
                </a:solidFill>
              </a:rPr>
              <a:t>Project Overview:</a:t>
            </a:r>
          </a:p>
          <a:p>
            <a:pPr marL="0" indent="0">
              <a:buNone/>
              <a:defRPr sz="1400"/>
            </a:pPr>
            <a:endParaRPr lang="en-US" sz="1800" b="1" dirty="0">
              <a:solidFill>
                <a:schemeClr val="bg1"/>
              </a:solidFill>
            </a:endParaRPr>
          </a:p>
          <a:p>
            <a:pPr marL="0" indent="0">
              <a:buNone/>
              <a:defRPr sz="1400"/>
            </a:pPr>
            <a:r>
              <a:rPr lang="en-US" sz="1800" b="1" dirty="0">
                <a:solidFill>
                  <a:schemeClr val="bg1"/>
                </a:solidFill>
              </a:rPr>
              <a:t>Objective:</a:t>
            </a:r>
            <a:r>
              <a:rPr lang="en-US" sz="1800" dirty="0">
                <a:solidFill>
                  <a:schemeClr val="bg1"/>
                </a:solidFill>
              </a:rPr>
              <a:t> Build a SQL-driven analytics system to analyze delivery delays, optimize routes, and enhance shipment efficiency.</a:t>
            </a:r>
          </a:p>
          <a:p>
            <a:pPr marL="0" indent="0">
              <a:buNone/>
              <a:defRPr sz="1400"/>
            </a:pPr>
            <a:r>
              <a:rPr lang="en-US" sz="1800" b="1" dirty="0">
                <a:solidFill>
                  <a:schemeClr val="bg1"/>
                </a:solidFill>
              </a:rPr>
              <a:t>Data Sources: </a:t>
            </a:r>
            <a:r>
              <a:rPr lang="en-US" sz="1800" dirty="0">
                <a:solidFill>
                  <a:schemeClr val="bg1"/>
                </a:solidFill>
              </a:rPr>
              <a:t>Orders, Routes, Warehouses, Delivery Agents, and Shipment Tracking tables.</a:t>
            </a:r>
            <a:endParaRPr lang="en-US" sz="1800" b="1" dirty="0">
              <a:solidFill>
                <a:schemeClr val="bg1"/>
              </a:solidFill>
            </a:endParaRPr>
          </a:p>
          <a:p>
            <a:pPr marL="0" indent="0">
              <a:buNone/>
            </a:pPr>
            <a:endParaRPr lang="en-US" sz="2800" b="1" dirty="0">
              <a:solidFill>
                <a:schemeClr val="bg1"/>
              </a:solidFill>
            </a:endParaRPr>
          </a:p>
          <a:p>
            <a:pPr marL="0" indent="0">
              <a:buNone/>
            </a:pPr>
            <a:r>
              <a:rPr lang="en-US" sz="2800" b="1" dirty="0">
                <a:solidFill>
                  <a:schemeClr val="bg1"/>
                </a:solidFill>
              </a:rPr>
              <a:t>Project Objective:</a:t>
            </a:r>
            <a:r>
              <a:rPr lang="en-US" dirty="0">
                <a:solidFill>
                  <a:schemeClr val="bg1"/>
                </a:solidFill>
              </a:rPr>
              <a:t> </a:t>
            </a:r>
            <a:r>
              <a:rPr lang="en-US" sz="1900" dirty="0">
                <a:solidFill>
                  <a:schemeClr val="bg1"/>
                </a:solidFill>
              </a:rPr>
              <a:t>Build a SQL-driven Logistics analytics system to analyze delays, optimize routes, and enhance shipment efficiency by leveraging queries, aggregations. The project aims to answer key business questions, uncover inefficiencies, and recommend actionable improvements based on data analysis.</a:t>
            </a:r>
            <a:endParaRPr lang="en-IN" sz="1900" dirty="0">
              <a:solidFill>
                <a:schemeClr val="bg1"/>
              </a:solidFill>
            </a:endParaRPr>
          </a:p>
        </p:txBody>
      </p:sp>
    </p:spTree>
    <p:extLst>
      <p:ext uri="{BB962C8B-B14F-4D97-AF65-F5344CB8AC3E}">
        <p14:creationId xmlns:p14="http://schemas.microsoft.com/office/powerpoint/2010/main" val="415693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A78E-5B1F-E6CC-7396-36A69030AC0F}"/>
              </a:ext>
            </a:extLst>
          </p:cNvPr>
          <p:cNvSpPr>
            <a:spLocks noGrp="1"/>
          </p:cNvSpPr>
          <p:nvPr>
            <p:ph type="title"/>
          </p:nvPr>
        </p:nvSpPr>
        <p:spPr/>
        <p:txBody>
          <a:bodyPr/>
          <a:lstStyle/>
          <a:p>
            <a:r>
              <a:rPr lang="en-US" dirty="0">
                <a:solidFill>
                  <a:schemeClr val="bg1"/>
                </a:solidFill>
              </a:rPr>
              <a:t>Task 9 – Video Submission</a:t>
            </a:r>
            <a:endParaRPr lang="en-IN" dirty="0">
              <a:solidFill>
                <a:schemeClr val="bg1"/>
              </a:solidFill>
            </a:endParaRPr>
          </a:p>
        </p:txBody>
      </p:sp>
      <p:sp>
        <p:nvSpPr>
          <p:cNvPr id="3" name="Content Placeholder 2">
            <a:extLst>
              <a:ext uri="{FF2B5EF4-FFF2-40B4-BE49-F238E27FC236}">
                <a16:creationId xmlns:a16="http://schemas.microsoft.com/office/drawing/2014/main" id="{D206CEDA-223F-9F99-51CD-6CA36152B136}"/>
              </a:ext>
            </a:extLst>
          </p:cNvPr>
          <p:cNvSpPr>
            <a:spLocks noGrp="1"/>
          </p:cNvSpPr>
          <p:nvPr>
            <p:ph idx="1"/>
          </p:nvPr>
        </p:nvSpPr>
        <p:spPr/>
        <p:txBody>
          <a:bodyPr/>
          <a:lstStyle/>
          <a:p>
            <a:pPr marL="0" indent="0">
              <a:buNone/>
            </a:pPr>
            <a:r>
              <a:rPr lang="en-US" dirty="0"/>
              <a:t> </a:t>
            </a:r>
            <a:endParaRPr lang="en-IN" dirty="0"/>
          </a:p>
        </p:txBody>
      </p:sp>
      <p:sp>
        <p:nvSpPr>
          <p:cNvPr id="6" name="TextBox 5">
            <a:extLst>
              <a:ext uri="{FF2B5EF4-FFF2-40B4-BE49-F238E27FC236}">
                <a16:creationId xmlns:a16="http://schemas.microsoft.com/office/drawing/2014/main" id="{A829BC33-E28D-1612-1606-9A5AFF7A79F5}"/>
              </a:ext>
            </a:extLst>
          </p:cNvPr>
          <p:cNvSpPr txBox="1"/>
          <p:nvPr/>
        </p:nvSpPr>
        <p:spPr>
          <a:xfrm>
            <a:off x="1226820" y="1636514"/>
            <a:ext cx="6964680" cy="369332"/>
          </a:xfrm>
          <a:prstGeom prst="rect">
            <a:avLst/>
          </a:prstGeom>
          <a:noFill/>
        </p:spPr>
        <p:txBody>
          <a:bodyPr wrap="square" rtlCol="0">
            <a:spAutoFit/>
          </a:bodyPr>
          <a:lstStyle/>
          <a:p>
            <a:r>
              <a:rPr lang="en-IN" dirty="0">
                <a:solidFill>
                  <a:schemeClr val="bg1"/>
                </a:solidFill>
                <a:hlinkClick r:id="rId2">
                  <a:extLst>
                    <a:ext uri="{A12FA001-AC4F-418D-AE19-62706E023703}">
                      <ahyp:hlinkClr xmlns:ahyp="http://schemas.microsoft.com/office/drawing/2018/hyperlinkcolor" val="tx"/>
                    </a:ext>
                  </a:extLst>
                </a:hlinkClick>
              </a:rPr>
              <a:t>https://www.loom.com/share/6291daf25a3c4b25b3e9e3d6c4a63df7</a:t>
            </a:r>
            <a:endParaRPr lang="en-IN" dirty="0">
              <a:solidFill>
                <a:schemeClr val="bg1"/>
              </a:solidFill>
            </a:endParaRPr>
          </a:p>
        </p:txBody>
      </p:sp>
    </p:spTree>
    <p:extLst>
      <p:ext uri="{BB962C8B-B14F-4D97-AF65-F5344CB8AC3E}">
        <p14:creationId xmlns:p14="http://schemas.microsoft.com/office/powerpoint/2010/main" val="371846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solidFill>
                  <a:schemeClr val="bg1"/>
                </a:solidFill>
              </a:rPr>
              <a:t>Final Insights </a:t>
            </a:r>
          </a:p>
        </p:txBody>
      </p:sp>
      <p:sp>
        <p:nvSpPr>
          <p:cNvPr id="3" name="Content Placeholder 2"/>
          <p:cNvSpPr>
            <a:spLocks noGrp="1"/>
          </p:cNvSpPr>
          <p:nvPr>
            <p:ph idx="1"/>
          </p:nvPr>
        </p:nvSpPr>
        <p:spPr>
          <a:xfrm>
            <a:off x="205740" y="1272540"/>
            <a:ext cx="8732520" cy="5310822"/>
          </a:xfrm>
        </p:spPr>
        <p:txBody>
          <a:bodyPr/>
          <a:lstStyle/>
          <a:p>
            <a:pPr marL="0" indent="0">
              <a:buNone/>
              <a:defRPr sz="1400"/>
            </a:pPr>
            <a:r>
              <a:rPr lang="en-US" dirty="0">
                <a:solidFill>
                  <a:schemeClr val="bg1"/>
                </a:solidFill>
              </a:rPr>
              <a:t> </a:t>
            </a:r>
          </a:p>
          <a:p>
            <a:pPr marL="0" indent="0">
              <a:buNone/>
              <a:defRPr sz="1400"/>
            </a:pPr>
            <a:r>
              <a:rPr lang="en-US" dirty="0">
                <a:solidFill>
                  <a:schemeClr val="bg1"/>
                </a:solidFill>
              </a:rPr>
              <a:t>                              </a:t>
            </a:r>
            <a:r>
              <a:rPr lang="en-US" sz="2000" dirty="0" err="1">
                <a:solidFill>
                  <a:schemeClr val="bg1"/>
                </a:solidFill>
              </a:rPr>
              <a:t>Agents’s</a:t>
            </a:r>
            <a:r>
              <a:rPr lang="en-US" sz="2000" dirty="0">
                <a:solidFill>
                  <a:schemeClr val="bg1"/>
                </a:solidFill>
              </a:rPr>
              <a:t> Efficiency on the basis of </a:t>
            </a:r>
            <a:r>
              <a:rPr lang="en-US" sz="2000" dirty="0" err="1">
                <a:solidFill>
                  <a:schemeClr val="bg1"/>
                </a:solidFill>
              </a:rPr>
              <a:t>On_Time_delivery</a:t>
            </a:r>
            <a:r>
              <a:rPr lang="en-US" sz="2000" dirty="0">
                <a:solidFill>
                  <a:schemeClr val="bg1"/>
                </a:solidFill>
              </a:rPr>
              <a:t> </a:t>
            </a:r>
            <a:endParaRPr sz="2000" dirty="0">
              <a:solidFill>
                <a:schemeClr val="bg1"/>
              </a:solidFill>
            </a:endParaRPr>
          </a:p>
        </p:txBody>
      </p:sp>
      <p:pic>
        <p:nvPicPr>
          <p:cNvPr id="5" name="Picture 4">
            <a:extLst>
              <a:ext uri="{FF2B5EF4-FFF2-40B4-BE49-F238E27FC236}">
                <a16:creationId xmlns:a16="http://schemas.microsoft.com/office/drawing/2014/main" id="{801DA201-9663-6E7E-DD5E-CE15015DC49B}"/>
              </a:ext>
            </a:extLst>
          </p:cNvPr>
          <p:cNvPicPr>
            <a:picLocks noChangeAspect="1"/>
          </p:cNvPicPr>
          <p:nvPr/>
        </p:nvPicPr>
        <p:blipFill>
          <a:blip r:embed="rId2"/>
          <a:srcRect l="26500" t="18740" r="34250" b="6593"/>
          <a:stretch>
            <a:fillRect/>
          </a:stretch>
        </p:blipFill>
        <p:spPr>
          <a:xfrm>
            <a:off x="708660" y="2415540"/>
            <a:ext cx="3101340" cy="3406140"/>
          </a:xfrm>
          <a:prstGeom prst="rect">
            <a:avLst/>
          </a:prstGeom>
        </p:spPr>
      </p:pic>
      <p:pic>
        <p:nvPicPr>
          <p:cNvPr id="7" name="Picture 6">
            <a:extLst>
              <a:ext uri="{FF2B5EF4-FFF2-40B4-BE49-F238E27FC236}">
                <a16:creationId xmlns:a16="http://schemas.microsoft.com/office/drawing/2014/main" id="{A5D1A610-A1D5-6014-9B2A-7FCDD29A5C6F}"/>
              </a:ext>
            </a:extLst>
          </p:cNvPr>
          <p:cNvPicPr>
            <a:picLocks noChangeAspect="1"/>
          </p:cNvPicPr>
          <p:nvPr/>
        </p:nvPicPr>
        <p:blipFill>
          <a:blip r:embed="rId3"/>
          <a:srcRect l="15917" t="25408" r="19084" b="14444"/>
          <a:stretch>
            <a:fillRect/>
          </a:stretch>
        </p:blipFill>
        <p:spPr>
          <a:xfrm>
            <a:off x="4046220" y="2468880"/>
            <a:ext cx="4892040" cy="32994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chemeClr val="bg1"/>
                </a:solidFill>
              </a:rPr>
              <a:t>Conclusion</a:t>
            </a:r>
            <a:r>
              <a:rPr lang="en-US" dirty="0">
                <a:solidFill>
                  <a:schemeClr val="bg1"/>
                </a:solidFill>
              </a:rPr>
              <a:t> &amp; Recommendations</a:t>
            </a:r>
            <a:endParaRPr dirty="0">
              <a:solidFill>
                <a:schemeClr val="bg1"/>
              </a:solidFill>
            </a:endParaRPr>
          </a:p>
        </p:txBody>
      </p:sp>
      <p:sp>
        <p:nvSpPr>
          <p:cNvPr id="3" name="Content Placeholder 2"/>
          <p:cNvSpPr>
            <a:spLocks noGrp="1"/>
          </p:cNvSpPr>
          <p:nvPr>
            <p:ph idx="1"/>
          </p:nvPr>
        </p:nvSpPr>
        <p:spPr>
          <a:xfrm>
            <a:off x="457200" y="1577340"/>
            <a:ext cx="8229600" cy="4548823"/>
          </a:xfrm>
        </p:spPr>
        <p:txBody>
          <a:bodyPr>
            <a:normAutofit/>
          </a:bodyPr>
          <a:lstStyle/>
          <a:p>
            <a:r>
              <a:rPr lang="en-US" sz="2800" dirty="0">
                <a:solidFill>
                  <a:schemeClr val="bg1"/>
                </a:solidFill>
              </a:rPr>
              <a:t>Data-driven decision making in logistics operations is made possible by SQL-driven analytics. Regular KPI tracking increases agent productivity and route efficiency.</a:t>
            </a:r>
          </a:p>
          <a:p>
            <a:r>
              <a:rPr lang="en-US" sz="2800" dirty="0">
                <a:solidFill>
                  <a:schemeClr val="bg1"/>
                </a:solidFill>
              </a:rPr>
              <a:t>This analysis supports Flipkart’s aim for faster and more cost-efficient deliveries.</a:t>
            </a:r>
            <a:endParaRPr sz="2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7760"/>
          </a:xfrm>
        </p:spPr>
        <p:txBody>
          <a:bodyPr>
            <a:normAutofit fontScale="90000"/>
          </a:bodyPr>
          <a:lstStyle/>
          <a:p>
            <a:r>
              <a:rPr dirty="0">
                <a:solidFill>
                  <a:schemeClr val="bg1"/>
                </a:solidFill>
              </a:rPr>
              <a:t>Task 1 – Data Cleaning &amp; Preparation</a:t>
            </a:r>
            <a:r>
              <a:rPr lang="en-US" dirty="0">
                <a:solidFill>
                  <a:schemeClr val="bg1"/>
                </a:solidFill>
              </a:rPr>
              <a:t> </a:t>
            </a:r>
            <a:br>
              <a:rPr lang="en-US" sz="2000" dirty="0"/>
            </a:br>
            <a:r>
              <a:rPr lang="en-US" sz="900" dirty="0">
                <a:solidFill>
                  <a:schemeClr val="bg1"/>
                </a:solidFill>
                <a:hlinkClick r:id="rId2">
                  <a:extLst>
                    <a:ext uri="{A12FA001-AC4F-418D-AE19-62706E023703}">
                      <ahyp:hlinkClr xmlns:ahyp="http://schemas.microsoft.com/office/drawing/2018/hyperlinkcolor" val="tx"/>
                    </a:ext>
                  </a:extLst>
                </a:hlinkClick>
              </a:rPr>
              <a:t>https://drive.google.com/file/d/1EdAZAxc5mcZyI3q8VLMmC3wwZrjcw5_8/view?usp=drive_link</a:t>
            </a:r>
            <a:endParaRPr sz="900" dirty="0">
              <a:solidFill>
                <a:schemeClr val="bg1"/>
              </a:solidFill>
            </a:endParaRPr>
          </a:p>
        </p:txBody>
      </p:sp>
      <p:pic>
        <p:nvPicPr>
          <p:cNvPr id="5" name="Content Placeholder 4">
            <a:extLst>
              <a:ext uri="{FF2B5EF4-FFF2-40B4-BE49-F238E27FC236}">
                <a16:creationId xmlns:a16="http://schemas.microsoft.com/office/drawing/2014/main" id="{7EA73833-C346-EDE6-EC99-AF522ED8C927}"/>
              </a:ext>
            </a:extLst>
          </p:cNvPr>
          <p:cNvPicPr>
            <a:picLocks noGrp="1" noChangeAspect="1"/>
          </p:cNvPicPr>
          <p:nvPr>
            <p:ph idx="1"/>
          </p:nvPr>
        </p:nvPicPr>
        <p:blipFill>
          <a:blip r:embed="rId3"/>
          <a:srcRect l="10111" t="12122" r="15679" b="4034"/>
          <a:stretch>
            <a:fillRect/>
          </a:stretch>
        </p:blipFill>
        <p:spPr>
          <a:xfrm>
            <a:off x="441621" y="1417638"/>
            <a:ext cx="8245179" cy="4736274"/>
          </a:xfr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DE9B-FF69-2A1D-0E8C-91AF57FE98F5}"/>
              </a:ext>
            </a:extLst>
          </p:cNvPr>
          <p:cNvSpPr>
            <a:spLocks noGrp="1"/>
          </p:cNvSpPr>
          <p:nvPr>
            <p:ph type="title"/>
          </p:nvPr>
        </p:nvSpPr>
        <p:spPr>
          <a:xfrm>
            <a:off x="457200" y="0"/>
            <a:ext cx="8229600" cy="640080"/>
          </a:xfrm>
        </p:spPr>
        <p:txBody>
          <a:bodyPr>
            <a:normAutofit fontScale="90000"/>
          </a:bodyPr>
          <a:lstStyle/>
          <a:p>
            <a:r>
              <a:rPr lang="en-US" dirty="0">
                <a:solidFill>
                  <a:schemeClr val="bg1"/>
                </a:solidFill>
              </a:rPr>
              <a:t>Task 1 outputs</a:t>
            </a:r>
            <a:endParaRPr lang="en-IN" dirty="0">
              <a:solidFill>
                <a:schemeClr val="bg1"/>
              </a:solidFill>
            </a:endParaRPr>
          </a:p>
        </p:txBody>
      </p:sp>
      <p:graphicFrame>
        <p:nvGraphicFramePr>
          <p:cNvPr id="22" name="Content Placeholder 21">
            <a:extLst>
              <a:ext uri="{FF2B5EF4-FFF2-40B4-BE49-F238E27FC236}">
                <a16:creationId xmlns:a16="http://schemas.microsoft.com/office/drawing/2014/main" id="{2BBB4499-6FD1-3C4A-F2DB-2F068A257C30}"/>
              </a:ext>
            </a:extLst>
          </p:cNvPr>
          <p:cNvGraphicFramePr>
            <a:graphicFrameLocks noGrp="1"/>
          </p:cNvGraphicFramePr>
          <p:nvPr>
            <p:ph idx="1"/>
            <p:extLst>
              <p:ext uri="{D42A27DB-BD31-4B8C-83A1-F6EECF244321}">
                <p14:modId xmlns:p14="http://schemas.microsoft.com/office/powerpoint/2010/main" val="1411223782"/>
              </p:ext>
            </p:extLst>
          </p:nvPr>
        </p:nvGraphicFramePr>
        <p:xfrm>
          <a:off x="152400" y="716280"/>
          <a:ext cx="8801100" cy="594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4657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0140"/>
          </a:xfrm>
        </p:spPr>
        <p:txBody>
          <a:bodyPr>
            <a:normAutofit/>
          </a:bodyPr>
          <a:lstStyle/>
          <a:p>
            <a:r>
              <a:rPr dirty="0">
                <a:solidFill>
                  <a:schemeClr val="bg1"/>
                </a:solidFill>
              </a:rPr>
              <a:t>Task 2 – Delivery Delay Analysis</a:t>
            </a:r>
            <a:r>
              <a:rPr lang="en-US" dirty="0">
                <a:solidFill>
                  <a:schemeClr val="bg1"/>
                </a:solidFill>
              </a:rPr>
              <a:t>  </a:t>
            </a:r>
            <a:r>
              <a:rPr lang="en-US" sz="800" dirty="0">
                <a:solidFill>
                  <a:schemeClr val="bg1"/>
                </a:solidFill>
              </a:rPr>
              <a:t> </a:t>
            </a:r>
            <a:br>
              <a:rPr lang="en-US" sz="800" dirty="0">
                <a:solidFill>
                  <a:schemeClr val="bg1"/>
                </a:solidFill>
              </a:rPr>
            </a:b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https://drive.google.com/file/d/1gjg1lAG-sVOfa4PmX2yAJhFDNd9e4VB5/view?usp=drive_link</a:t>
            </a:r>
            <a:endParaRPr dirty="0">
              <a:solidFill>
                <a:schemeClr val="bg1"/>
              </a:solidFill>
            </a:endParaRPr>
          </a:p>
        </p:txBody>
      </p:sp>
      <p:pic>
        <p:nvPicPr>
          <p:cNvPr id="5" name="Content Placeholder 4">
            <a:extLst>
              <a:ext uri="{FF2B5EF4-FFF2-40B4-BE49-F238E27FC236}">
                <a16:creationId xmlns:a16="http://schemas.microsoft.com/office/drawing/2014/main" id="{A41F12FE-3D11-9608-3F6A-8DC7FE38B56E}"/>
              </a:ext>
            </a:extLst>
          </p:cNvPr>
          <p:cNvPicPr>
            <a:picLocks noGrp="1" noChangeAspect="1"/>
          </p:cNvPicPr>
          <p:nvPr>
            <p:ph idx="1"/>
          </p:nvPr>
        </p:nvPicPr>
        <p:blipFill>
          <a:blip r:embed="rId3"/>
          <a:srcRect l="13540" t="11113" r="15148" b="23900"/>
          <a:stretch>
            <a:fillRect/>
          </a:stretch>
        </p:blipFill>
        <p:spPr>
          <a:xfrm>
            <a:off x="815340" y="1417638"/>
            <a:ext cx="7719060" cy="4655502"/>
          </a:xfrm>
          <a:effectLst>
            <a:outerShdw blurRad="50800" dist="38100" dir="18900000" algn="b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5F74-4625-760A-36B4-9D3B0323FCF1}"/>
              </a:ext>
            </a:extLst>
          </p:cNvPr>
          <p:cNvSpPr>
            <a:spLocks noGrp="1"/>
          </p:cNvSpPr>
          <p:nvPr>
            <p:ph type="title"/>
          </p:nvPr>
        </p:nvSpPr>
        <p:spPr>
          <a:xfrm>
            <a:off x="457200" y="0"/>
            <a:ext cx="8229600" cy="670560"/>
          </a:xfrm>
        </p:spPr>
        <p:txBody>
          <a:bodyPr>
            <a:normAutofit fontScale="90000"/>
          </a:bodyPr>
          <a:lstStyle/>
          <a:p>
            <a:r>
              <a:rPr lang="en-US" dirty="0">
                <a:solidFill>
                  <a:schemeClr val="bg1"/>
                </a:solidFill>
              </a:rPr>
              <a:t>Task 2 outputs</a:t>
            </a:r>
            <a:endParaRPr lang="en-IN" dirty="0">
              <a:solidFill>
                <a:schemeClr val="bg1"/>
              </a:solidFill>
            </a:endParaRPr>
          </a:p>
        </p:txBody>
      </p:sp>
      <p:graphicFrame>
        <p:nvGraphicFramePr>
          <p:cNvPr id="10" name="Content Placeholder 9">
            <a:extLst>
              <a:ext uri="{FF2B5EF4-FFF2-40B4-BE49-F238E27FC236}">
                <a16:creationId xmlns:a16="http://schemas.microsoft.com/office/drawing/2014/main" id="{1C610533-5D92-2F49-E105-1561B0CA60A3}"/>
              </a:ext>
            </a:extLst>
          </p:cNvPr>
          <p:cNvGraphicFramePr>
            <a:graphicFrameLocks noGrp="1"/>
          </p:cNvGraphicFramePr>
          <p:nvPr>
            <p:ph idx="1"/>
            <p:extLst>
              <p:ext uri="{D42A27DB-BD31-4B8C-83A1-F6EECF244321}">
                <p14:modId xmlns:p14="http://schemas.microsoft.com/office/powerpoint/2010/main" val="1811241239"/>
              </p:ext>
            </p:extLst>
          </p:nvPr>
        </p:nvGraphicFramePr>
        <p:xfrm>
          <a:off x="548922" y="899160"/>
          <a:ext cx="8381718" cy="5836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3906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9160"/>
          </a:xfrm>
        </p:spPr>
        <p:txBody>
          <a:bodyPr>
            <a:normAutofit fontScale="90000"/>
          </a:bodyPr>
          <a:lstStyle/>
          <a:p>
            <a:r>
              <a:rPr dirty="0">
                <a:solidFill>
                  <a:schemeClr val="bg1"/>
                </a:solidFill>
              </a:rPr>
              <a:t>Task 3 – Route Optimization Insights</a:t>
            </a:r>
            <a:r>
              <a:rPr lang="en-US" dirty="0">
                <a:solidFill>
                  <a:schemeClr val="bg1"/>
                </a:solidFill>
              </a:rPr>
              <a:t> </a:t>
            </a:r>
            <a:r>
              <a:rPr lang="en-US" sz="800" dirty="0">
                <a:solidFill>
                  <a:schemeClr val="bg1"/>
                </a:solidFill>
              </a:rPr>
              <a:t> </a:t>
            </a:r>
            <a:br>
              <a:rPr lang="en-US" sz="800" dirty="0">
                <a:solidFill>
                  <a:schemeClr val="bg1"/>
                </a:solidFill>
              </a:rPr>
            </a:br>
            <a:r>
              <a:rPr lang="en-US" sz="800" dirty="0">
                <a:solidFill>
                  <a:schemeClr val="bg1"/>
                </a:solidFill>
                <a:hlinkClick r:id="rId2">
                  <a:extLst>
                    <a:ext uri="{A12FA001-AC4F-418D-AE19-62706E023703}">
                      <ahyp:hlinkClr xmlns:ahyp="http://schemas.microsoft.com/office/drawing/2018/hyperlinkcolor" val="tx"/>
                    </a:ext>
                  </a:extLst>
                </a:hlinkClick>
              </a:rPr>
              <a:t>https://drive.google.com/file/d/1cUIO5Kh4qr0TEucqmyLrzvS7HAE_4SrD/view?usp=drive_link</a:t>
            </a:r>
            <a:endParaRPr dirty="0">
              <a:solidFill>
                <a:schemeClr val="bg1"/>
              </a:solidFill>
            </a:endParaRPr>
          </a:p>
        </p:txBody>
      </p:sp>
      <p:pic>
        <p:nvPicPr>
          <p:cNvPr id="5" name="Content Placeholder 4">
            <a:extLst>
              <a:ext uri="{FF2B5EF4-FFF2-40B4-BE49-F238E27FC236}">
                <a16:creationId xmlns:a16="http://schemas.microsoft.com/office/drawing/2014/main" id="{8C3F0B88-3EFB-88B5-432F-122C7571BEF5}"/>
              </a:ext>
            </a:extLst>
          </p:cNvPr>
          <p:cNvPicPr>
            <a:picLocks noGrp="1" noChangeAspect="1"/>
          </p:cNvPicPr>
          <p:nvPr>
            <p:ph idx="1"/>
          </p:nvPr>
        </p:nvPicPr>
        <p:blipFill>
          <a:blip r:embed="rId3"/>
          <a:srcRect l="2175" t="11113" r="14296" b="3528"/>
          <a:stretch>
            <a:fillRect/>
          </a:stretch>
        </p:blipFill>
        <p:spPr>
          <a:xfrm>
            <a:off x="396240" y="1417638"/>
            <a:ext cx="8404860" cy="4785042"/>
          </a:xfrm>
          <a:effectLst>
            <a:outerShdw blurRad="50800" dist="38100" dir="18900000" algn="b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F731-7522-3165-144A-EB279C51E2E0}"/>
              </a:ext>
            </a:extLst>
          </p:cNvPr>
          <p:cNvSpPr>
            <a:spLocks noGrp="1"/>
          </p:cNvSpPr>
          <p:nvPr>
            <p:ph type="title"/>
          </p:nvPr>
        </p:nvSpPr>
        <p:spPr>
          <a:xfrm>
            <a:off x="457200" y="0"/>
            <a:ext cx="8229600" cy="579120"/>
          </a:xfrm>
        </p:spPr>
        <p:txBody>
          <a:bodyPr>
            <a:normAutofit fontScale="90000"/>
          </a:bodyPr>
          <a:lstStyle/>
          <a:p>
            <a:r>
              <a:rPr lang="en-US" dirty="0">
                <a:solidFill>
                  <a:schemeClr val="bg1"/>
                </a:solidFill>
              </a:rPr>
              <a:t>Task 3 outputs</a:t>
            </a:r>
            <a:endParaRPr lang="en-IN" dirty="0">
              <a:solidFill>
                <a:schemeClr val="bg1"/>
              </a:solidFill>
            </a:endParaRPr>
          </a:p>
        </p:txBody>
      </p:sp>
      <p:graphicFrame>
        <p:nvGraphicFramePr>
          <p:cNvPr id="12" name="Content Placeholder 11">
            <a:extLst>
              <a:ext uri="{FF2B5EF4-FFF2-40B4-BE49-F238E27FC236}">
                <a16:creationId xmlns:a16="http://schemas.microsoft.com/office/drawing/2014/main" id="{6B14917C-122F-ED06-90AA-0F34B1547752}"/>
              </a:ext>
            </a:extLst>
          </p:cNvPr>
          <p:cNvGraphicFramePr>
            <a:graphicFrameLocks noGrp="1"/>
          </p:cNvGraphicFramePr>
          <p:nvPr>
            <p:ph idx="1"/>
            <p:extLst>
              <p:ext uri="{D42A27DB-BD31-4B8C-83A1-F6EECF244321}">
                <p14:modId xmlns:p14="http://schemas.microsoft.com/office/powerpoint/2010/main" val="2223356045"/>
              </p:ext>
            </p:extLst>
          </p:nvPr>
        </p:nvGraphicFramePr>
        <p:xfrm>
          <a:off x="579120" y="922020"/>
          <a:ext cx="8229600" cy="4861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1" name="Diagram 20">
            <a:extLst>
              <a:ext uri="{FF2B5EF4-FFF2-40B4-BE49-F238E27FC236}">
                <a16:creationId xmlns:a16="http://schemas.microsoft.com/office/drawing/2014/main" id="{990EAC32-E2B7-AFDE-3D63-B5AD5D29ECF8}"/>
              </a:ext>
            </a:extLst>
          </p:cNvPr>
          <p:cNvGraphicFramePr/>
          <p:nvPr>
            <p:extLst>
              <p:ext uri="{D42A27DB-BD31-4B8C-83A1-F6EECF244321}">
                <p14:modId xmlns:p14="http://schemas.microsoft.com/office/powerpoint/2010/main" val="4285970812"/>
              </p:ext>
            </p:extLst>
          </p:nvPr>
        </p:nvGraphicFramePr>
        <p:xfrm>
          <a:off x="0" y="758060"/>
          <a:ext cx="9594000" cy="5433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8344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1369-0DDF-7C34-04A1-CF34321FDFD2}"/>
              </a:ext>
            </a:extLst>
          </p:cNvPr>
          <p:cNvSpPr>
            <a:spLocks noGrp="1"/>
          </p:cNvSpPr>
          <p:nvPr>
            <p:ph type="title"/>
          </p:nvPr>
        </p:nvSpPr>
        <p:spPr>
          <a:xfrm>
            <a:off x="457200" y="0"/>
            <a:ext cx="8229600" cy="1143000"/>
          </a:xfrm>
        </p:spPr>
        <p:txBody>
          <a:bodyPr/>
          <a:lstStyle/>
          <a:p>
            <a:r>
              <a:rPr lang="en-US" dirty="0">
                <a:solidFill>
                  <a:schemeClr val="bg1"/>
                </a:solidFill>
              </a:rPr>
              <a:t>Task 3 </a:t>
            </a:r>
            <a:r>
              <a:rPr lang="en-US" sz="3600" dirty="0">
                <a:solidFill>
                  <a:schemeClr val="bg1"/>
                </a:solidFill>
              </a:rPr>
              <a:t>d)-Recommendation</a:t>
            </a:r>
            <a:endParaRPr lang="en-IN" sz="3600" dirty="0">
              <a:solidFill>
                <a:schemeClr val="bg1"/>
              </a:solidFill>
            </a:endParaRPr>
          </a:p>
        </p:txBody>
      </p:sp>
      <p:sp>
        <p:nvSpPr>
          <p:cNvPr id="3" name="Content Placeholder 2">
            <a:extLst>
              <a:ext uri="{FF2B5EF4-FFF2-40B4-BE49-F238E27FC236}">
                <a16:creationId xmlns:a16="http://schemas.microsoft.com/office/drawing/2014/main" id="{6D6617D1-FCDC-B18B-12CF-1A6762E8C64C}"/>
              </a:ext>
            </a:extLst>
          </p:cNvPr>
          <p:cNvSpPr>
            <a:spLocks noGrp="1"/>
          </p:cNvSpPr>
          <p:nvPr>
            <p:ph idx="1"/>
          </p:nvPr>
        </p:nvSpPr>
        <p:spPr>
          <a:xfrm>
            <a:off x="457200" y="1760220"/>
            <a:ext cx="8229600" cy="4365943"/>
          </a:xfrm>
        </p:spPr>
        <p:txBody>
          <a:bodyPr>
            <a:normAutofit/>
          </a:bodyPr>
          <a:lstStyle/>
          <a:p>
            <a:r>
              <a:rPr lang="en-US" sz="2800" dirty="0">
                <a:solidFill>
                  <a:schemeClr val="bg1"/>
                </a:solidFill>
              </a:rPr>
              <a:t>Routes with high delayed time and low efficiency ratio (bad efficiency + many delays).</a:t>
            </a:r>
          </a:p>
          <a:p>
            <a:r>
              <a:rPr lang="en-US" sz="2800" dirty="0">
                <a:solidFill>
                  <a:schemeClr val="bg1"/>
                </a:solidFill>
              </a:rPr>
              <a:t>Routes with large Traffic Delay  and short distances (suggest alternate local routes).</a:t>
            </a:r>
            <a:endParaRPr lang="en-IN" sz="2800" dirty="0">
              <a:solidFill>
                <a:schemeClr val="bg1"/>
              </a:solidFill>
            </a:endParaRPr>
          </a:p>
        </p:txBody>
      </p:sp>
    </p:spTree>
    <p:extLst>
      <p:ext uri="{BB962C8B-B14F-4D97-AF65-F5344CB8AC3E}">
        <p14:creationId xmlns:p14="http://schemas.microsoft.com/office/powerpoint/2010/main" val="3226550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1613</TotalTime>
  <Words>652</Words>
  <Application>Microsoft Office PowerPoint</Application>
  <PresentationFormat>On-screen Show (4:3)</PresentationFormat>
  <Paragraphs>86</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 Logistics Optimization - Flipkart</vt:lpstr>
      <vt:lpstr>PowerPoint Presentation</vt:lpstr>
      <vt:lpstr>Task 1 – Data Cleaning &amp; Preparation  https://drive.google.com/file/d/1EdAZAxc5mcZyI3q8VLMmC3wwZrjcw5_8/view?usp=drive_link</vt:lpstr>
      <vt:lpstr>Task 1 outputs</vt:lpstr>
      <vt:lpstr>Task 2 – Delivery Delay Analysis    https://drive.google.com/file/d/1gjg1lAG-sVOfa4PmX2yAJhFDNd9e4VB5/view?usp=drive_link</vt:lpstr>
      <vt:lpstr>Task 2 outputs</vt:lpstr>
      <vt:lpstr>Task 3 – Route Optimization Insights   https://drive.google.com/file/d/1cUIO5Kh4qr0TEucqmyLrzvS7HAE_4SrD/view?usp=drive_link</vt:lpstr>
      <vt:lpstr>Task 3 outputs</vt:lpstr>
      <vt:lpstr>Task 3 d)-Recommendation</vt:lpstr>
      <vt:lpstr>Task 4 – Warehouse Performance   https://drive.google.com/file/d/1hS87rXZL9GCQQ81SjB2OZjcTvHugMX4s/view?usp=drive_link</vt:lpstr>
      <vt:lpstr>Task 4 outputs</vt:lpstr>
      <vt:lpstr>Task 5 – Delivery Agent Performance https://drive.google.com/file/d/1-SyvNeyOVMvBmOrjdZh6TjqKz3RjEzh_/view?usp=drive_link</vt:lpstr>
      <vt:lpstr>Task 5 outputs</vt:lpstr>
      <vt:lpstr>Task 5 d) Recommendations</vt:lpstr>
      <vt:lpstr>Task 6 – Shipment Tracking Analytics https://drive.google.com/file/d/1VSpvrKrFXE6BXI_ZtTvPlqjDoYgnj0qT/view?usp=drive_link</vt:lpstr>
      <vt:lpstr>Task 6 outputs</vt:lpstr>
      <vt:lpstr>Task 7 – Advanced KPI Reporting https://drive.google.com/file/d/1vbnSpCxnfzpSrJcuZ_TSXS4vNldVxDbk/view?usp=drive_link</vt:lpstr>
      <vt:lpstr>Task 7 outputs</vt:lpstr>
      <vt:lpstr>Task 8 – Summary &amp; Recommendations</vt:lpstr>
      <vt:lpstr>Task 9 – Video Submission</vt:lpstr>
      <vt:lpstr>Final Insights </vt:lpstr>
      <vt:lpstr>Conclusion &amp; Recommendations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NITEGIA JASROTIA</cp:lastModifiedBy>
  <cp:revision>9</cp:revision>
  <dcterms:created xsi:type="dcterms:W3CDTF">2013-01-27T09:14:16Z</dcterms:created>
  <dcterms:modified xsi:type="dcterms:W3CDTF">2025-11-13T14:23:41Z</dcterms:modified>
  <cp:category/>
</cp:coreProperties>
</file>